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-1644953.9820000082</c:v>
                </c:pt>
                <c:pt idx="1">
                  <c:v>1269062.020000048</c:v>
                </c:pt>
                <c:pt idx="2">
                  <c:v>5573355.725999946</c:v>
                </c:pt>
                <c:pt idx="3">
                  <c:v>12443706.47800016</c:v>
                </c:pt>
                <c:pt idx="4">
                  <c:v>19210342.655999582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9</c:v>
                </c:pt>
                <c:pt idx="1">
                  <c:v>12</c:v>
                </c:pt>
                <c:pt idx="2">
                  <c:v>14</c:v>
                </c:pt>
                <c:pt idx="3">
                  <c:v>9</c:v>
                </c:pt>
                <c:pt idx="4">
                  <c:v>16</c:v>
                </c:pt>
                <c:pt idx="5">
                  <c:v>12</c:v>
                </c:pt>
                <c:pt idx="6">
                  <c:v>15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  <c:pt idx="10">
                  <c:v>27</c:v>
                </c:pt>
                <c:pt idx="11">
                  <c:v>30</c:v>
                </c:pt>
                <c:pt idx="12">
                  <c:v>35</c:v>
                </c:pt>
                <c:pt idx="13">
                  <c:v>40</c:v>
                </c:pt>
                <c:pt idx="14">
                  <c:v>39</c:v>
                </c:pt>
                <c:pt idx="15">
                  <c:v>41</c:v>
                </c:pt>
                <c:pt idx="16">
                  <c:v>37</c:v>
                </c:pt>
                <c:pt idx="17">
                  <c:v>43</c:v>
                </c:pt>
                <c:pt idx="18">
                  <c:v>48</c:v>
                </c:pt>
                <c:pt idx="19">
                  <c:v>45</c:v>
                </c:pt>
                <c:pt idx="20">
                  <c:v>40</c:v>
                </c:pt>
                <c:pt idx="21">
                  <c:v>39</c:v>
                </c:pt>
                <c:pt idx="22">
                  <c:v>41</c:v>
                </c:pt>
                <c:pt idx="23">
                  <c:v>50</c:v>
                </c:pt>
                <c:pt idx="24">
                  <c:v>57</c:v>
                </c:pt>
                <c:pt idx="25">
                  <c:v>50</c:v>
                </c:pt>
                <c:pt idx="26">
                  <c:v>61</c:v>
                </c:pt>
                <c:pt idx="27">
                  <c:v>64</c:v>
                </c:pt>
                <c:pt idx="28">
                  <c:v>47</c:v>
                </c:pt>
                <c:pt idx="29">
                  <c:v>54</c:v>
                </c:pt>
                <c:pt idx="30">
                  <c:v>62</c:v>
                </c:pt>
                <c:pt idx="31">
                  <c:v>64</c:v>
                </c:pt>
                <c:pt idx="32">
                  <c:v>62</c:v>
                </c:pt>
                <c:pt idx="33">
                  <c:v>66</c:v>
                </c:pt>
                <c:pt idx="34">
                  <c:v>74</c:v>
                </c:pt>
                <c:pt idx="35">
                  <c:v>57</c:v>
                </c:pt>
                <c:pt idx="36">
                  <c:v>68</c:v>
                </c:pt>
                <c:pt idx="37">
                  <c:v>75</c:v>
                </c:pt>
                <c:pt idx="38">
                  <c:v>81</c:v>
                </c:pt>
                <c:pt idx="39">
                  <c:v>73</c:v>
                </c:pt>
                <c:pt idx="40">
                  <c:v>69</c:v>
                </c:pt>
                <c:pt idx="41">
                  <c:v>96</c:v>
                </c:pt>
                <c:pt idx="42">
                  <c:v>84</c:v>
                </c:pt>
                <c:pt idx="43">
                  <c:v>97</c:v>
                </c:pt>
                <c:pt idx="44">
                  <c:v>96</c:v>
                </c:pt>
                <c:pt idx="45">
                  <c:v>98</c:v>
                </c:pt>
                <c:pt idx="46">
                  <c:v>79</c:v>
                </c:pt>
                <c:pt idx="47">
                  <c:v>95</c:v>
                </c:pt>
                <c:pt idx="48">
                  <c:v>86</c:v>
                </c:pt>
                <c:pt idx="49">
                  <c:v>104</c:v>
                </c:pt>
                <c:pt idx="50">
                  <c:v>78</c:v>
                </c:pt>
                <c:pt idx="51">
                  <c:v>90</c:v>
                </c:pt>
                <c:pt idx="52">
                  <c:v>92</c:v>
                </c:pt>
                <c:pt idx="53">
                  <c:v>95</c:v>
                </c:pt>
                <c:pt idx="54">
                  <c:v>101</c:v>
                </c:pt>
                <c:pt idx="55">
                  <c:v>71</c:v>
                </c:pt>
                <c:pt idx="56">
                  <c:v>97</c:v>
                </c:pt>
                <c:pt idx="57">
                  <c:v>107</c:v>
                </c:pt>
                <c:pt idx="58">
                  <c:v>96</c:v>
                </c:pt>
                <c:pt idx="59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41</c:v>
                </c:pt>
                <c:pt idx="1">
                  <c:v>52</c:v>
                </c:pt>
                <c:pt idx="2">
                  <c:v>44</c:v>
                </c:pt>
                <c:pt idx="3">
                  <c:v>56</c:v>
                </c:pt>
                <c:pt idx="4">
                  <c:v>68</c:v>
                </c:pt>
                <c:pt idx="5">
                  <c:v>70</c:v>
                </c:pt>
                <c:pt idx="6">
                  <c:v>72</c:v>
                </c:pt>
                <c:pt idx="7">
                  <c:v>84</c:v>
                </c:pt>
                <c:pt idx="8">
                  <c:v>91</c:v>
                </c:pt>
                <c:pt idx="9">
                  <c:v>87</c:v>
                </c:pt>
                <c:pt idx="10">
                  <c:v>97</c:v>
                </c:pt>
                <c:pt idx="11">
                  <c:v>113</c:v>
                </c:pt>
                <c:pt idx="12">
                  <c:v>127</c:v>
                </c:pt>
                <c:pt idx="13">
                  <c:v>128</c:v>
                </c:pt>
                <c:pt idx="14">
                  <c:v>142</c:v>
                </c:pt>
                <c:pt idx="15">
                  <c:v>140</c:v>
                </c:pt>
                <c:pt idx="16">
                  <c:v>148</c:v>
                </c:pt>
                <c:pt idx="17">
                  <c:v>158</c:v>
                </c:pt>
                <c:pt idx="18">
                  <c:v>148</c:v>
                </c:pt>
                <c:pt idx="19">
                  <c:v>150</c:v>
                </c:pt>
                <c:pt idx="20">
                  <c:v>185</c:v>
                </c:pt>
                <c:pt idx="21">
                  <c:v>181</c:v>
                </c:pt>
                <c:pt idx="22">
                  <c:v>180</c:v>
                </c:pt>
                <c:pt idx="23">
                  <c:v>207</c:v>
                </c:pt>
                <c:pt idx="24">
                  <c:v>205</c:v>
                </c:pt>
                <c:pt idx="25">
                  <c:v>221</c:v>
                </c:pt>
                <c:pt idx="26">
                  <c:v>197</c:v>
                </c:pt>
                <c:pt idx="27">
                  <c:v>199</c:v>
                </c:pt>
                <c:pt idx="28">
                  <c:v>242</c:v>
                </c:pt>
                <c:pt idx="29">
                  <c:v>228</c:v>
                </c:pt>
                <c:pt idx="30">
                  <c:v>225</c:v>
                </c:pt>
                <c:pt idx="31">
                  <c:v>232</c:v>
                </c:pt>
                <c:pt idx="32">
                  <c:v>252</c:v>
                </c:pt>
                <c:pt idx="33">
                  <c:v>261</c:v>
                </c:pt>
                <c:pt idx="34">
                  <c:v>249</c:v>
                </c:pt>
                <c:pt idx="35">
                  <c:v>284</c:v>
                </c:pt>
                <c:pt idx="36">
                  <c:v>295</c:v>
                </c:pt>
                <c:pt idx="37">
                  <c:v>284</c:v>
                </c:pt>
                <c:pt idx="38">
                  <c:v>299</c:v>
                </c:pt>
                <c:pt idx="39">
                  <c:v>302</c:v>
                </c:pt>
                <c:pt idx="40">
                  <c:v>297</c:v>
                </c:pt>
                <c:pt idx="41">
                  <c:v>305</c:v>
                </c:pt>
                <c:pt idx="42">
                  <c:v>320</c:v>
                </c:pt>
                <c:pt idx="43">
                  <c:v>322</c:v>
                </c:pt>
                <c:pt idx="44">
                  <c:v>350</c:v>
                </c:pt>
                <c:pt idx="45">
                  <c:v>348</c:v>
                </c:pt>
                <c:pt idx="46">
                  <c:v>354</c:v>
                </c:pt>
                <c:pt idx="47">
                  <c:v>363</c:v>
                </c:pt>
                <c:pt idx="48">
                  <c:v>360</c:v>
                </c:pt>
                <c:pt idx="49">
                  <c:v>339</c:v>
                </c:pt>
                <c:pt idx="50">
                  <c:v>361</c:v>
                </c:pt>
                <c:pt idx="51">
                  <c:v>387</c:v>
                </c:pt>
                <c:pt idx="52">
                  <c:v>384</c:v>
                </c:pt>
                <c:pt idx="53">
                  <c:v>372</c:v>
                </c:pt>
                <c:pt idx="54">
                  <c:v>394</c:v>
                </c:pt>
                <c:pt idx="55">
                  <c:v>406</c:v>
                </c:pt>
                <c:pt idx="56">
                  <c:v>390</c:v>
                </c:pt>
                <c:pt idx="57">
                  <c:v>385</c:v>
                </c:pt>
                <c:pt idx="58">
                  <c:v>374</c:v>
                </c:pt>
                <c:pt idx="59">
                  <c:v>415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50</c:v>
                </c:pt>
                <c:pt idx="1">
                  <c:v>47</c:v>
                </c:pt>
                <c:pt idx="2">
                  <c:v>62</c:v>
                </c:pt>
                <c:pt idx="3">
                  <c:v>68</c:v>
                </c:pt>
                <c:pt idx="4">
                  <c:v>63</c:v>
                </c:pt>
                <c:pt idx="5">
                  <c:v>79</c:v>
                </c:pt>
                <c:pt idx="6">
                  <c:v>90</c:v>
                </c:pt>
                <c:pt idx="7">
                  <c:v>93</c:v>
                </c:pt>
                <c:pt idx="8">
                  <c:v>102</c:v>
                </c:pt>
                <c:pt idx="9">
                  <c:v>133</c:v>
                </c:pt>
                <c:pt idx="10">
                  <c:v>135</c:v>
                </c:pt>
                <c:pt idx="11">
                  <c:v>142</c:v>
                </c:pt>
                <c:pt idx="12">
                  <c:v>152</c:v>
                </c:pt>
                <c:pt idx="13">
                  <c:v>159</c:v>
                </c:pt>
                <c:pt idx="14">
                  <c:v>158</c:v>
                </c:pt>
                <c:pt idx="15">
                  <c:v>172</c:v>
                </c:pt>
                <c:pt idx="16">
                  <c:v>182</c:v>
                </c:pt>
                <c:pt idx="17">
                  <c:v>181</c:v>
                </c:pt>
                <c:pt idx="18">
                  <c:v>201</c:v>
                </c:pt>
                <c:pt idx="19">
                  <c:v>218</c:v>
                </c:pt>
                <c:pt idx="20">
                  <c:v>205</c:v>
                </c:pt>
                <c:pt idx="21">
                  <c:v>226</c:v>
                </c:pt>
                <c:pt idx="22">
                  <c:v>244</c:v>
                </c:pt>
                <c:pt idx="23">
                  <c:v>226</c:v>
                </c:pt>
                <c:pt idx="24">
                  <c:v>240</c:v>
                </c:pt>
                <c:pt idx="25">
                  <c:v>247</c:v>
                </c:pt>
                <c:pt idx="26">
                  <c:v>275</c:v>
                </c:pt>
                <c:pt idx="27">
                  <c:v>286</c:v>
                </c:pt>
                <c:pt idx="28">
                  <c:v>277</c:v>
                </c:pt>
                <c:pt idx="29">
                  <c:v>300</c:v>
                </c:pt>
                <c:pt idx="30">
                  <c:v>313</c:v>
                </c:pt>
                <c:pt idx="31">
                  <c:v>322</c:v>
                </c:pt>
                <c:pt idx="32">
                  <c:v>323</c:v>
                </c:pt>
                <c:pt idx="33">
                  <c:v>328</c:v>
                </c:pt>
                <c:pt idx="34">
                  <c:v>352</c:v>
                </c:pt>
                <c:pt idx="35">
                  <c:v>355</c:v>
                </c:pt>
                <c:pt idx="36">
                  <c:v>353</c:v>
                </c:pt>
                <c:pt idx="37">
                  <c:v>372</c:v>
                </c:pt>
                <c:pt idx="38">
                  <c:v>365</c:v>
                </c:pt>
                <c:pt idx="39">
                  <c:v>386</c:v>
                </c:pt>
                <c:pt idx="40">
                  <c:v>409</c:v>
                </c:pt>
                <c:pt idx="41">
                  <c:v>390</c:v>
                </c:pt>
                <c:pt idx="42">
                  <c:v>403</c:v>
                </c:pt>
                <c:pt idx="43">
                  <c:v>404</c:v>
                </c:pt>
                <c:pt idx="44">
                  <c:v>393</c:v>
                </c:pt>
                <c:pt idx="45">
                  <c:v>410</c:v>
                </c:pt>
                <c:pt idx="46">
                  <c:v>441</c:v>
                </c:pt>
                <c:pt idx="47">
                  <c:v>432</c:v>
                </c:pt>
                <c:pt idx="48">
                  <c:v>463</c:v>
                </c:pt>
                <c:pt idx="49">
                  <c:v>474</c:v>
                </c:pt>
                <c:pt idx="50">
                  <c:v>488</c:v>
                </c:pt>
                <c:pt idx="51">
                  <c:v>459</c:v>
                </c:pt>
                <c:pt idx="52">
                  <c:v>470</c:v>
                </c:pt>
                <c:pt idx="53">
                  <c:v>488</c:v>
                </c:pt>
                <c:pt idx="54">
                  <c:v>469</c:v>
                </c:pt>
                <c:pt idx="55">
                  <c:v>497</c:v>
                </c:pt>
                <c:pt idx="56">
                  <c:v>497</c:v>
                </c:pt>
                <c:pt idx="57">
                  <c:v>502</c:v>
                </c:pt>
                <c:pt idx="58">
                  <c:v>534</c:v>
                </c:pt>
                <c:pt idx="59">
                  <c:v>506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32</c:v>
                </c:pt>
                <c:pt idx="13">
                  <c:v>28</c:v>
                </c:pt>
                <c:pt idx="14">
                  <c:v>48</c:v>
                </c:pt>
                <c:pt idx="15">
                  <c:v>47</c:v>
                </c:pt>
                <c:pt idx="16">
                  <c:v>47</c:v>
                </c:pt>
                <c:pt idx="17">
                  <c:v>53</c:v>
                </c:pt>
                <c:pt idx="18">
                  <c:v>55</c:v>
                </c:pt>
                <c:pt idx="19">
                  <c:v>70</c:v>
                </c:pt>
                <c:pt idx="20">
                  <c:v>79</c:v>
                </c:pt>
                <c:pt idx="21">
                  <c:v>87</c:v>
                </c:pt>
                <c:pt idx="22">
                  <c:v>98</c:v>
                </c:pt>
                <c:pt idx="23">
                  <c:v>103</c:v>
                </c:pt>
                <c:pt idx="24">
                  <c:v>135</c:v>
                </c:pt>
                <c:pt idx="25">
                  <c:v>135</c:v>
                </c:pt>
                <c:pt idx="26">
                  <c:v>159</c:v>
                </c:pt>
                <c:pt idx="27">
                  <c:v>160</c:v>
                </c:pt>
                <c:pt idx="28">
                  <c:v>180</c:v>
                </c:pt>
                <c:pt idx="29">
                  <c:v>156</c:v>
                </c:pt>
                <c:pt idx="30">
                  <c:v>164</c:v>
                </c:pt>
                <c:pt idx="31">
                  <c:v>170</c:v>
                </c:pt>
                <c:pt idx="32">
                  <c:v>175</c:v>
                </c:pt>
                <c:pt idx="33">
                  <c:v>196</c:v>
                </c:pt>
                <c:pt idx="34">
                  <c:v>202</c:v>
                </c:pt>
                <c:pt idx="35">
                  <c:v>208</c:v>
                </c:pt>
                <c:pt idx="36">
                  <c:v>230</c:v>
                </c:pt>
                <c:pt idx="37">
                  <c:v>235</c:v>
                </c:pt>
                <c:pt idx="38">
                  <c:v>248</c:v>
                </c:pt>
                <c:pt idx="39">
                  <c:v>253</c:v>
                </c:pt>
                <c:pt idx="40">
                  <c:v>260</c:v>
                </c:pt>
                <c:pt idx="41">
                  <c:v>285</c:v>
                </c:pt>
                <c:pt idx="42">
                  <c:v>298</c:v>
                </c:pt>
                <c:pt idx="43">
                  <c:v>300</c:v>
                </c:pt>
                <c:pt idx="44">
                  <c:v>344</c:v>
                </c:pt>
                <c:pt idx="45">
                  <c:v>355</c:v>
                </c:pt>
                <c:pt idx="46">
                  <c:v>358</c:v>
                </c:pt>
                <c:pt idx="47">
                  <c:v>373</c:v>
                </c:pt>
                <c:pt idx="48">
                  <c:v>380</c:v>
                </c:pt>
                <c:pt idx="49">
                  <c:v>403</c:v>
                </c:pt>
                <c:pt idx="50">
                  <c:v>436</c:v>
                </c:pt>
                <c:pt idx="51">
                  <c:v>447</c:v>
                </c:pt>
                <c:pt idx="52">
                  <c:v>462</c:v>
                </c:pt>
                <c:pt idx="53">
                  <c:v>468</c:v>
                </c:pt>
                <c:pt idx="54">
                  <c:v>464</c:v>
                </c:pt>
                <c:pt idx="55">
                  <c:v>470</c:v>
                </c:pt>
                <c:pt idx="56">
                  <c:v>509</c:v>
                </c:pt>
                <c:pt idx="57">
                  <c:v>526</c:v>
                </c:pt>
                <c:pt idx="58">
                  <c:v>544</c:v>
                </c:pt>
                <c:pt idx="59">
                  <c:v>526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8</c:v>
                </c:pt>
                <c:pt idx="9">
                  <c:v>5</c:v>
                </c:pt>
                <c:pt idx="10">
                  <c:v>9</c:v>
                </c:pt>
                <c:pt idx="11">
                  <c:v>7</c:v>
                </c:pt>
                <c:pt idx="12">
                  <c:v>8</c:v>
                </c:pt>
                <c:pt idx="13">
                  <c:v>11</c:v>
                </c:pt>
                <c:pt idx="14">
                  <c:v>13</c:v>
                </c:pt>
                <c:pt idx="15">
                  <c:v>10</c:v>
                </c:pt>
                <c:pt idx="16">
                  <c:v>9</c:v>
                </c:pt>
                <c:pt idx="17">
                  <c:v>12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12</c:v>
                </c:pt>
                <c:pt idx="22">
                  <c:v>9</c:v>
                </c:pt>
                <c:pt idx="23">
                  <c:v>13</c:v>
                </c:pt>
                <c:pt idx="24">
                  <c:v>9</c:v>
                </c:pt>
                <c:pt idx="25">
                  <c:v>13</c:v>
                </c:pt>
                <c:pt idx="26">
                  <c:v>8</c:v>
                </c:pt>
                <c:pt idx="27">
                  <c:v>17</c:v>
                </c:pt>
                <c:pt idx="28">
                  <c:v>9</c:v>
                </c:pt>
                <c:pt idx="29">
                  <c:v>14</c:v>
                </c:pt>
                <c:pt idx="30">
                  <c:v>13</c:v>
                </c:pt>
                <c:pt idx="31">
                  <c:v>16</c:v>
                </c:pt>
                <c:pt idx="32">
                  <c:v>15</c:v>
                </c:pt>
                <c:pt idx="33">
                  <c:v>21</c:v>
                </c:pt>
                <c:pt idx="34">
                  <c:v>12</c:v>
                </c:pt>
                <c:pt idx="35">
                  <c:v>19</c:v>
                </c:pt>
                <c:pt idx="36">
                  <c:v>16</c:v>
                </c:pt>
                <c:pt idx="37">
                  <c:v>14</c:v>
                </c:pt>
                <c:pt idx="38">
                  <c:v>20</c:v>
                </c:pt>
                <c:pt idx="39">
                  <c:v>19</c:v>
                </c:pt>
                <c:pt idx="40">
                  <c:v>15</c:v>
                </c:pt>
                <c:pt idx="41">
                  <c:v>20</c:v>
                </c:pt>
                <c:pt idx="42">
                  <c:v>18</c:v>
                </c:pt>
                <c:pt idx="43">
                  <c:v>16</c:v>
                </c:pt>
                <c:pt idx="44">
                  <c:v>19</c:v>
                </c:pt>
                <c:pt idx="45">
                  <c:v>15</c:v>
                </c:pt>
                <c:pt idx="46">
                  <c:v>21</c:v>
                </c:pt>
                <c:pt idx="47">
                  <c:v>13</c:v>
                </c:pt>
                <c:pt idx="48">
                  <c:v>17</c:v>
                </c:pt>
                <c:pt idx="49">
                  <c:v>29</c:v>
                </c:pt>
                <c:pt idx="50">
                  <c:v>20</c:v>
                </c:pt>
                <c:pt idx="51">
                  <c:v>15</c:v>
                </c:pt>
                <c:pt idx="52">
                  <c:v>14</c:v>
                </c:pt>
                <c:pt idx="53">
                  <c:v>17</c:v>
                </c:pt>
                <c:pt idx="54">
                  <c:v>13</c:v>
                </c:pt>
                <c:pt idx="55">
                  <c:v>20</c:v>
                </c:pt>
                <c:pt idx="56">
                  <c:v>18</c:v>
                </c:pt>
                <c:pt idx="57">
                  <c:v>21</c:v>
                </c:pt>
                <c:pt idx="58">
                  <c:v>24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17</c:v>
                </c:pt>
                <c:pt idx="5">
                  <c:v>18</c:v>
                </c:pt>
                <c:pt idx="6">
                  <c:v>15</c:v>
                </c:pt>
                <c:pt idx="7">
                  <c:v>15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26</c:v>
                </c:pt>
                <c:pt idx="12">
                  <c:v>25</c:v>
                </c:pt>
                <c:pt idx="13">
                  <c:v>28</c:v>
                </c:pt>
                <c:pt idx="14">
                  <c:v>33</c:v>
                </c:pt>
                <c:pt idx="15">
                  <c:v>27</c:v>
                </c:pt>
                <c:pt idx="16">
                  <c:v>41</c:v>
                </c:pt>
                <c:pt idx="17">
                  <c:v>29</c:v>
                </c:pt>
                <c:pt idx="18">
                  <c:v>41</c:v>
                </c:pt>
                <c:pt idx="19">
                  <c:v>32</c:v>
                </c:pt>
                <c:pt idx="20">
                  <c:v>33</c:v>
                </c:pt>
                <c:pt idx="21">
                  <c:v>31</c:v>
                </c:pt>
                <c:pt idx="22">
                  <c:v>38</c:v>
                </c:pt>
                <c:pt idx="23">
                  <c:v>39</c:v>
                </c:pt>
                <c:pt idx="24">
                  <c:v>34</c:v>
                </c:pt>
                <c:pt idx="25">
                  <c:v>34</c:v>
                </c:pt>
                <c:pt idx="26">
                  <c:v>43</c:v>
                </c:pt>
                <c:pt idx="27">
                  <c:v>37</c:v>
                </c:pt>
                <c:pt idx="28">
                  <c:v>34</c:v>
                </c:pt>
                <c:pt idx="29">
                  <c:v>44</c:v>
                </c:pt>
                <c:pt idx="30">
                  <c:v>44</c:v>
                </c:pt>
                <c:pt idx="31">
                  <c:v>54</c:v>
                </c:pt>
                <c:pt idx="32">
                  <c:v>59</c:v>
                </c:pt>
                <c:pt idx="33">
                  <c:v>50</c:v>
                </c:pt>
                <c:pt idx="34">
                  <c:v>57</c:v>
                </c:pt>
                <c:pt idx="35">
                  <c:v>52</c:v>
                </c:pt>
                <c:pt idx="36">
                  <c:v>57</c:v>
                </c:pt>
                <c:pt idx="37">
                  <c:v>62</c:v>
                </c:pt>
                <c:pt idx="38">
                  <c:v>78</c:v>
                </c:pt>
                <c:pt idx="39">
                  <c:v>52</c:v>
                </c:pt>
                <c:pt idx="40">
                  <c:v>75</c:v>
                </c:pt>
                <c:pt idx="41">
                  <c:v>67</c:v>
                </c:pt>
                <c:pt idx="42">
                  <c:v>57</c:v>
                </c:pt>
                <c:pt idx="43">
                  <c:v>59</c:v>
                </c:pt>
                <c:pt idx="44">
                  <c:v>62</c:v>
                </c:pt>
                <c:pt idx="45">
                  <c:v>66</c:v>
                </c:pt>
                <c:pt idx="46">
                  <c:v>74</c:v>
                </c:pt>
                <c:pt idx="47">
                  <c:v>82</c:v>
                </c:pt>
                <c:pt idx="48">
                  <c:v>87</c:v>
                </c:pt>
                <c:pt idx="49">
                  <c:v>84</c:v>
                </c:pt>
                <c:pt idx="50">
                  <c:v>85</c:v>
                </c:pt>
                <c:pt idx="51">
                  <c:v>70</c:v>
                </c:pt>
                <c:pt idx="52">
                  <c:v>85</c:v>
                </c:pt>
                <c:pt idx="53">
                  <c:v>95</c:v>
                </c:pt>
                <c:pt idx="54">
                  <c:v>81</c:v>
                </c:pt>
                <c:pt idx="55">
                  <c:v>86</c:v>
                </c:pt>
                <c:pt idx="56">
                  <c:v>82</c:v>
                </c:pt>
                <c:pt idx="57">
                  <c:v>92</c:v>
                </c:pt>
                <c:pt idx="58">
                  <c:v>85</c:v>
                </c:pt>
                <c:pt idx="59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18</c:v>
                </c:pt>
                <c:pt idx="14">
                  <c:v>37</c:v>
                </c:pt>
                <c:pt idx="15">
                  <c:v>30</c:v>
                </c:pt>
                <c:pt idx="16">
                  <c:v>33</c:v>
                </c:pt>
                <c:pt idx="17">
                  <c:v>38</c:v>
                </c:pt>
                <c:pt idx="18">
                  <c:v>33</c:v>
                </c:pt>
                <c:pt idx="19">
                  <c:v>43</c:v>
                </c:pt>
                <c:pt idx="20">
                  <c:v>51</c:v>
                </c:pt>
                <c:pt idx="21">
                  <c:v>58</c:v>
                </c:pt>
                <c:pt idx="22">
                  <c:v>49</c:v>
                </c:pt>
                <c:pt idx="23">
                  <c:v>71</c:v>
                </c:pt>
                <c:pt idx="24">
                  <c:v>82</c:v>
                </c:pt>
                <c:pt idx="25">
                  <c:v>86</c:v>
                </c:pt>
                <c:pt idx="26">
                  <c:v>91</c:v>
                </c:pt>
                <c:pt idx="27">
                  <c:v>86</c:v>
                </c:pt>
                <c:pt idx="28">
                  <c:v>110</c:v>
                </c:pt>
                <c:pt idx="29">
                  <c:v>98</c:v>
                </c:pt>
                <c:pt idx="30">
                  <c:v>97</c:v>
                </c:pt>
                <c:pt idx="31">
                  <c:v>98</c:v>
                </c:pt>
                <c:pt idx="32">
                  <c:v>118</c:v>
                </c:pt>
                <c:pt idx="33">
                  <c:v>121</c:v>
                </c:pt>
                <c:pt idx="34">
                  <c:v>130</c:v>
                </c:pt>
                <c:pt idx="35">
                  <c:v>145</c:v>
                </c:pt>
                <c:pt idx="36">
                  <c:v>160</c:v>
                </c:pt>
                <c:pt idx="37">
                  <c:v>162</c:v>
                </c:pt>
                <c:pt idx="38">
                  <c:v>165</c:v>
                </c:pt>
                <c:pt idx="39">
                  <c:v>182</c:v>
                </c:pt>
                <c:pt idx="40">
                  <c:v>192</c:v>
                </c:pt>
                <c:pt idx="41">
                  <c:v>202</c:v>
                </c:pt>
                <c:pt idx="42">
                  <c:v>191</c:v>
                </c:pt>
                <c:pt idx="43">
                  <c:v>213</c:v>
                </c:pt>
                <c:pt idx="44">
                  <c:v>239</c:v>
                </c:pt>
                <c:pt idx="45">
                  <c:v>250</c:v>
                </c:pt>
                <c:pt idx="46">
                  <c:v>243</c:v>
                </c:pt>
                <c:pt idx="47">
                  <c:v>248</c:v>
                </c:pt>
                <c:pt idx="48">
                  <c:v>258</c:v>
                </c:pt>
                <c:pt idx="49">
                  <c:v>279</c:v>
                </c:pt>
                <c:pt idx="50">
                  <c:v>292</c:v>
                </c:pt>
                <c:pt idx="51">
                  <c:v>293</c:v>
                </c:pt>
                <c:pt idx="52">
                  <c:v>310</c:v>
                </c:pt>
                <c:pt idx="53">
                  <c:v>311</c:v>
                </c:pt>
                <c:pt idx="54">
                  <c:v>295</c:v>
                </c:pt>
                <c:pt idx="55">
                  <c:v>315</c:v>
                </c:pt>
                <c:pt idx="56">
                  <c:v>339</c:v>
                </c:pt>
                <c:pt idx="57">
                  <c:v>362</c:v>
                </c:pt>
                <c:pt idx="58">
                  <c:v>370</c:v>
                </c:pt>
                <c:pt idx="59">
                  <c:v>371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3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10</c:v>
                </c:pt>
                <c:pt idx="11">
                  <c:v>6</c:v>
                </c:pt>
                <c:pt idx="12">
                  <c:v>7</c:v>
                </c:pt>
                <c:pt idx="13">
                  <c:v>5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7</c:v>
                </c:pt>
                <c:pt idx="18">
                  <c:v>10</c:v>
                </c:pt>
                <c:pt idx="19">
                  <c:v>9</c:v>
                </c:pt>
                <c:pt idx="20">
                  <c:v>7</c:v>
                </c:pt>
                <c:pt idx="21">
                  <c:v>7</c:v>
                </c:pt>
                <c:pt idx="22">
                  <c:v>10</c:v>
                </c:pt>
                <c:pt idx="23">
                  <c:v>9</c:v>
                </c:pt>
                <c:pt idx="24">
                  <c:v>7</c:v>
                </c:pt>
                <c:pt idx="25">
                  <c:v>13</c:v>
                </c:pt>
                <c:pt idx="26">
                  <c:v>7</c:v>
                </c:pt>
                <c:pt idx="27">
                  <c:v>6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20</c:v>
                </c:pt>
                <c:pt idx="33">
                  <c:v>17</c:v>
                </c:pt>
                <c:pt idx="34">
                  <c:v>13</c:v>
                </c:pt>
                <c:pt idx="35">
                  <c:v>20</c:v>
                </c:pt>
                <c:pt idx="36">
                  <c:v>15</c:v>
                </c:pt>
                <c:pt idx="37">
                  <c:v>13</c:v>
                </c:pt>
                <c:pt idx="38">
                  <c:v>17</c:v>
                </c:pt>
                <c:pt idx="39">
                  <c:v>15</c:v>
                </c:pt>
                <c:pt idx="40">
                  <c:v>21</c:v>
                </c:pt>
                <c:pt idx="41">
                  <c:v>12</c:v>
                </c:pt>
                <c:pt idx="42">
                  <c:v>19</c:v>
                </c:pt>
                <c:pt idx="43">
                  <c:v>18</c:v>
                </c:pt>
                <c:pt idx="44">
                  <c:v>22</c:v>
                </c:pt>
                <c:pt idx="45">
                  <c:v>27</c:v>
                </c:pt>
                <c:pt idx="46">
                  <c:v>22</c:v>
                </c:pt>
                <c:pt idx="47">
                  <c:v>15</c:v>
                </c:pt>
                <c:pt idx="48">
                  <c:v>11</c:v>
                </c:pt>
                <c:pt idx="49">
                  <c:v>23</c:v>
                </c:pt>
                <c:pt idx="50">
                  <c:v>21</c:v>
                </c:pt>
                <c:pt idx="51">
                  <c:v>19</c:v>
                </c:pt>
                <c:pt idx="52">
                  <c:v>16</c:v>
                </c:pt>
                <c:pt idx="53">
                  <c:v>25</c:v>
                </c:pt>
                <c:pt idx="54">
                  <c:v>33</c:v>
                </c:pt>
                <c:pt idx="55">
                  <c:v>29</c:v>
                </c:pt>
                <c:pt idx="56">
                  <c:v>23</c:v>
                </c:pt>
                <c:pt idx="57">
                  <c:v>21</c:v>
                </c:pt>
                <c:pt idx="58">
                  <c:v>17</c:v>
                </c:pt>
                <c:pt idx="5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7</c:v>
                </c:pt>
                <c:pt idx="2">
                  <c:v>7</c:v>
                </c:pt>
                <c:pt idx="3">
                  <c:v>11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27</c:v>
                </c:pt>
                <c:pt idx="10">
                  <c:v>23</c:v>
                </c:pt>
                <c:pt idx="11">
                  <c:v>30</c:v>
                </c:pt>
                <c:pt idx="12">
                  <c:v>25</c:v>
                </c:pt>
                <c:pt idx="13">
                  <c:v>37</c:v>
                </c:pt>
                <c:pt idx="14">
                  <c:v>29</c:v>
                </c:pt>
                <c:pt idx="15">
                  <c:v>32</c:v>
                </c:pt>
                <c:pt idx="16">
                  <c:v>28</c:v>
                </c:pt>
                <c:pt idx="17">
                  <c:v>31</c:v>
                </c:pt>
                <c:pt idx="18">
                  <c:v>30</c:v>
                </c:pt>
                <c:pt idx="19">
                  <c:v>35</c:v>
                </c:pt>
                <c:pt idx="20">
                  <c:v>31</c:v>
                </c:pt>
                <c:pt idx="21">
                  <c:v>38</c:v>
                </c:pt>
                <c:pt idx="22">
                  <c:v>35</c:v>
                </c:pt>
                <c:pt idx="23">
                  <c:v>24</c:v>
                </c:pt>
                <c:pt idx="24">
                  <c:v>41</c:v>
                </c:pt>
                <c:pt idx="25">
                  <c:v>31</c:v>
                </c:pt>
                <c:pt idx="26">
                  <c:v>42</c:v>
                </c:pt>
                <c:pt idx="27">
                  <c:v>48</c:v>
                </c:pt>
                <c:pt idx="28">
                  <c:v>35</c:v>
                </c:pt>
                <c:pt idx="29">
                  <c:v>52</c:v>
                </c:pt>
                <c:pt idx="30">
                  <c:v>58</c:v>
                </c:pt>
                <c:pt idx="31">
                  <c:v>46</c:v>
                </c:pt>
                <c:pt idx="32">
                  <c:v>51</c:v>
                </c:pt>
                <c:pt idx="33">
                  <c:v>63</c:v>
                </c:pt>
                <c:pt idx="34">
                  <c:v>57</c:v>
                </c:pt>
                <c:pt idx="35">
                  <c:v>56</c:v>
                </c:pt>
                <c:pt idx="36">
                  <c:v>47</c:v>
                </c:pt>
                <c:pt idx="37">
                  <c:v>55</c:v>
                </c:pt>
                <c:pt idx="38">
                  <c:v>65</c:v>
                </c:pt>
                <c:pt idx="39">
                  <c:v>68</c:v>
                </c:pt>
                <c:pt idx="40">
                  <c:v>64</c:v>
                </c:pt>
                <c:pt idx="41">
                  <c:v>79</c:v>
                </c:pt>
                <c:pt idx="42">
                  <c:v>61</c:v>
                </c:pt>
                <c:pt idx="43">
                  <c:v>75</c:v>
                </c:pt>
                <c:pt idx="44">
                  <c:v>61</c:v>
                </c:pt>
                <c:pt idx="45">
                  <c:v>65</c:v>
                </c:pt>
                <c:pt idx="46">
                  <c:v>68</c:v>
                </c:pt>
                <c:pt idx="47">
                  <c:v>72</c:v>
                </c:pt>
                <c:pt idx="48">
                  <c:v>81</c:v>
                </c:pt>
                <c:pt idx="49">
                  <c:v>96</c:v>
                </c:pt>
                <c:pt idx="50">
                  <c:v>86</c:v>
                </c:pt>
                <c:pt idx="51">
                  <c:v>94</c:v>
                </c:pt>
                <c:pt idx="52">
                  <c:v>78</c:v>
                </c:pt>
                <c:pt idx="53">
                  <c:v>75</c:v>
                </c:pt>
                <c:pt idx="54">
                  <c:v>90</c:v>
                </c:pt>
                <c:pt idx="55">
                  <c:v>77</c:v>
                </c:pt>
                <c:pt idx="56">
                  <c:v>87</c:v>
                </c:pt>
                <c:pt idx="57">
                  <c:v>83</c:v>
                </c:pt>
                <c:pt idx="58">
                  <c:v>96</c:v>
                </c:pt>
                <c:pt idx="59">
                  <c:v>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3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3</c:v>
                </c:pt>
                <c:pt idx="37">
                  <c:v>2</c:v>
                </c:pt>
                <c:pt idx="38">
                  <c:v>1</c:v>
                </c:pt>
                <c:pt idx="39">
                  <c:v>4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0</c:v>
                </c:pt>
                <c:pt idx="52">
                  <c:v>4</c:v>
                </c:pt>
                <c:pt idx="53">
                  <c:v>3</c:v>
                </c:pt>
                <c:pt idx="54">
                  <c:v>4</c:v>
                </c:pt>
                <c:pt idx="55">
                  <c:v>3</c:v>
                </c:pt>
                <c:pt idx="56">
                  <c:v>4</c:v>
                </c:pt>
                <c:pt idx="57">
                  <c:v>3</c:v>
                </c:pt>
                <c:pt idx="58">
                  <c:v>6</c:v>
                </c:pt>
                <c:pt idx="59">
                  <c:v>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3</c:v>
                </c:pt>
                <c:pt idx="43">
                  <c:v>0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4</c:v>
                </c:pt>
                <c:pt idx="53">
                  <c:v>0</c:v>
                </c:pt>
                <c:pt idx="54">
                  <c:v>2</c:v>
                </c:pt>
                <c:pt idx="55">
                  <c:v>2</c:v>
                </c:pt>
                <c:pt idx="56">
                  <c:v>4</c:v>
                </c:pt>
                <c:pt idx="57">
                  <c:v>1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9</c:v>
                </c:pt>
                <c:pt idx="13">
                  <c:v>7</c:v>
                </c:pt>
                <c:pt idx="14">
                  <c:v>13</c:v>
                </c:pt>
                <c:pt idx="15">
                  <c:v>14</c:v>
                </c:pt>
                <c:pt idx="16">
                  <c:v>12</c:v>
                </c:pt>
                <c:pt idx="17">
                  <c:v>9</c:v>
                </c:pt>
                <c:pt idx="18">
                  <c:v>7</c:v>
                </c:pt>
                <c:pt idx="19">
                  <c:v>6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10</c:v>
                </c:pt>
                <c:pt idx="24">
                  <c:v>10</c:v>
                </c:pt>
                <c:pt idx="25">
                  <c:v>8</c:v>
                </c:pt>
                <c:pt idx="26">
                  <c:v>16</c:v>
                </c:pt>
                <c:pt idx="27">
                  <c:v>13</c:v>
                </c:pt>
                <c:pt idx="28">
                  <c:v>9</c:v>
                </c:pt>
                <c:pt idx="29">
                  <c:v>16</c:v>
                </c:pt>
                <c:pt idx="30">
                  <c:v>14</c:v>
                </c:pt>
                <c:pt idx="31">
                  <c:v>12</c:v>
                </c:pt>
                <c:pt idx="32">
                  <c:v>15</c:v>
                </c:pt>
                <c:pt idx="33">
                  <c:v>13</c:v>
                </c:pt>
                <c:pt idx="34">
                  <c:v>15</c:v>
                </c:pt>
                <c:pt idx="35">
                  <c:v>14</c:v>
                </c:pt>
                <c:pt idx="36">
                  <c:v>17</c:v>
                </c:pt>
                <c:pt idx="37">
                  <c:v>19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19</c:v>
                </c:pt>
                <c:pt idx="42">
                  <c:v>21</c:v>
                </c:pt>
                <c:pt idx="43">
                  <c:v>18</c:v>
                </c:pt>
                <c:pt idx="44">
                  <c:v>20</c:v>
                </c:pt>
                <c:pt idx="45">
                  <c:v>15</c:v>
                </c:pt>
                <c:pt idx="46">
                  <c:v>22</c:v>
                </c:pt>
                <c:pt idx="47">
                  <c:v>14</c:v>
                </c:pt>
                <c:pt idx="48">
                  <c:v>19</c:v>
                </c:pt>
                <c:pt idx="49">
                  <c:v>18</c:v>
                </c:pt>
                <c:pt idx="50">
                  <c:v>22</c:v>
                </c:pt>
                <c:pt idx="51">
                  <c:v>19</c:v>
                </c:pt>
                <c:pt idx="52">
                  <c:v>28</c:v>
                </c:pt>
                <c:pt idx="53">
                  <c:v>28</c:v>
                </c:pt>
                <c:pt idx="54">
                  <c:v>24</c:v>
                </c:pt>
                <c:pt idx="55">
                  <c:v>25</c:v>
                </c:pt>
                <c:pt idx="56">
                  <c:v>32</c:v>
                </c:pt>
                <c:pt idx="57">
                  <c:v>18</c:v>
                </c:pt>
                <c:pt idx="58">
                  <c:v>18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16</c:v>
                </c:pt>
                <c:pt idx="4">
                  <c:v>8</c:v>
                </c:pt>
                <c:pt idx="5">
                  <c:v>15</c:v>
                </c:pt>
                <c:pt idx="6">
                  <c:v>18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25</c:v>
                </c:pt>
                <c:pt idx="11">
                  <c:v>26</c:v>
                </c:pt>
                <c:pt idx="12">
                  <c:v>37</c:v>
                </c:pt>
                <c:pt idx="13">
                  <c:v>28</c:v>
                </c:pt>
                <c:pt idx="14">
                  <c:v>22</c:v>
                </c:pt>
                <c:pt idx="15">
                  <c:v>33</c:v>
                </c:pt>
                <c:pt idx="16">
                  <c:v>44</c:v>
                </c:pt>
                <c:pt idx="17">
                  <c:v>27</c:v>
                </c:pt>
                <c:pt idx="18">
                  <c:v>34</c:v>
                </c:pt>
                <c:pt idx="19">
                  <c:v>39</c:v>
                </c:pt>
                <c:pt idx="20">
                  <c:v>27</c:v>
                </c:pt>
                <c:pt idx="21">
                  <c:v>41</c:v>
                </c:pt>
                <c:pt idx="22">
                  <c:v>44</c:v>
                </c:pt>
                <c:pt idx="23">
                  <c:v>38</c:v>
                </c:pt>
                <c:pt idx="24">
                  <c:v>44</c:v>
                </c:pt>
                <c:pt idx="25">
                  <c:v>47</c:v>
                </c:pt>
                <c:pt idx="26">
                  <c:v>32</c:v>
                </c:pt>
                <c:pt idx="27">
                  <c:v>37</c:v>
                </c:pt>
                <c:pt idx="28">
                  <c:v>50</c:v>
                </c:pt>
                <c:pt idx="29">
                  <c:v>46</c:v>
                </c:pt>
                <c:pt idx="30">
                  <c:v>59</c:v>
                </c:pt>
                <c:pt idx="31">
                  <c:v>54</c:v>
                </c:pt>
                <c:pt idx="32">
                  <c:v>56</c:v>
                </c:pt>
                <c:pt idx="33">
                  <c:v>57</c:v>
                </c:pt>
                <c:pt idx="34">
                  <c:v>66</c:v>
                </c:pt>
                <c:pt idx="35">
                  <c:v>59</c:v>
                </c:pt>
                <c:pt idx="36">
                  <c:v>53</c:v>
                </c:pt>
                <c:pt idx="37">
                  <c:v>69</c:v>
                </c:pt>
                <c:pt idx="38">
                  <c:v>65</c:v>
                </c:pt>
                <c:pt idx="39">
                  <c:v>83</c:v>
                </c:pt>
                <c:pt idx="40">
                  <c:v>71</c:v>
                </c:pt>
                <c:pt idx="41">
                  <c:v>56</c:v>
                </c:pt>
                <c:pt idx="42">
                  <c:v>82</c:v>
                </c:pt>
                <c:pt idx="43">
                  <c:v>60</c:v>
                </c:pt>
                <c:pt idx="44">
                  <c:v>70</c:v>
                </c:pt>
                <c:pt idx="45">
                  <c:v>73</c:v>
                </c:pt>
                <c:pt idx="46">
                  <c:v>84</c:v>
                </c:pt>
                <c:pt idx="47">
                  <c:v>68</c:v>
                </c:pt>
                <c:pt idx="48">
                  <c:v>66</c:v>
                </c:pt>
                <c:pt idx="49">
                  <c:v>83</c:v>
                </c:pt>
                <c:pt idx="50">
                  <c:v>77</c:v>
                </c:pt>
                <c:pt idx="51">
                  <c:v>80</c:v>
                </c:pt>
                <c:pt idx="52">
                  <c:v>68</c:v>
                </c:pt>
                <c:pt idx="53">
                  <c:v>81</c:v>
                </c:pt>
                <c:pt idx="54">
                  <c:v>65</c:v>
                </c:pt>
                <c:pt idx="55">
                  <c:v>81</c:v>
                </c:pt>
                <c:pt idx="56">
                  <c:v>80</c:v>
                </c:pt>
                <c:pt idx="57">
                  <c:v>88</c:v>
                </c:pt>
                <c:pt idx="58">
                  <c:v>106</c:v>
                </c:pt>
                <c:pt idx="59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0</c:v>
                </c:pt>
                <c:pt idx="22">
                  <c:v>5</c:v>
                </c:pt>
                <c:pt idx="23">
                  <c:v>3</c:v>
                </c:pt>
                <c:pt idx="24">
                  <c:v>1</c:v>
                </c:pt>
                <c:pt idx="25">
                  <c:v>3</c:v>
                </c:pt>
                <c:pt idx="26">
                  <c:v>4</c:v>
                </c:pt>
                <c:pt idx="27">
                  <c:v>6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4</c:v>
                </c:pt>
                <c:pt idx="32">
                  <c:v>7</c:v>
                </c:pt>
                <c:pt idx="33">
                  <c:v>7</c:v>
                </c:pt>
                <c:pt idx="34">
                  <c:v>4</c:v>
                </c:pt>
                <c:pt idx="35">
                  <c:v>4</c:v>
                </c:pt>
                <c:pt idx="36">
                  <c:v>8</c:v>
                </c:pt>
                <c:pt idx="37">
                  <c:v>5</c:v>
                </c:pt>
                <c:pt idx="38">
                  <c:v>6</c:v>
                </c:pt>
                <c:pt idx="39">
                  <c:v>4</c:v>
                </c:pt>
                <c:pt idx="40">
                  <c:v>5</c:v>
                </c:pt>
                <c:pt idx="41">
                  <c:v>6</c:v>
                </c:pt>
                <c:pt idx="42">
                  <c:v>9</c:v>
                </c:pt>
                <c:pt idx="43">
                  <c:v>7</c:v>
                </c:pt>
                <c:pt idx="44">
                  <c:v>10</c:v>
                </c:pt>
                <c:pt idx="45">
                  <c:v>8</c:v>
                </c:pt>
                <c:pt idx="46">
                  <c:v>5</c:v>
                </c:pt>
                <c:pt idx="47">
                  <c:v>6</c:v>
                </c:pt>
                <c:pt idx="48">
                  <c:v>4</c:v>
                </c:pt>
                <c:pt idx="49">
                  <c:v>4</c:v>
                </c:pt>
                <c:pt idx="50">
                  <c:v>7</c:v>
                </c:pt>
                <c:pt idx="51">
                  <c:v>11</c:v>
                </c:pt>
                <c:pt idx="52">
                  <c:v>9</c:v>
                </c:pt>
                <c:pt idx="53">
                  <c:v>5</c:v>
                </c:pt>
                <c:pt idx="54">
                  <c:v>7</c:v>
                </c:pt>
                <c:pt idx="55">
                  <c:v>11</c:v>
                </c:pt>
                <c:pt idx="56">
                  <c:v>14</c:v>
                </c:pt>
                <c:pt idx="57">
                  <c:v>9</c:v>
                </c:pt>
                <c:pt idx="58">
                  <c:v>6</c:v>
                </c:pt>
                <c:pt idx="59">
                  <c:v>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999</c:v>
                </c:pt>
                <c:pt idx="2">
                  <c:v>1978</c:v>
                </c:pt>
                <c:pt idx="3">
                  <c:v>3455</c:v>
                </c:pt>
                <c:pt idx="4">
                  <c:v>5060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498</c:v>
                </c:pt>
                <c:pt idx="2">
                  <c:v>743</c:v>
                </c:pt>
                <c:pt idx="3">
                  <c:v>1040</c:v>
                </c:pt>
                <c:pt idx="4">
                  <c:v>1358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247</c:v>
                </c:pt>
                <c:pt idx="1">
                  <c:v>543</c:v>
                </c:pt>
                <c:pt idx="2">
                  <c:v>818</c:v>
                </c:pt>
                <c:pt idx="3">
                  <c:v>1140</c:v>
                </c:pt>
                <c:pt idx="4">
                  <c:v>1350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12967734.999999993</c:v>
                </c:pt>
                <c:pt idx="1">
                  <c:v>38650980.40000005</c:v>
                </c:pt>
                <c:pt idx="2">
                  <c:v>69720552.19999994</c:v>
                </c:pt>
                <c:pt idx="3">
                  <c:v>115980370.60000016</c:v>
                </c:pt>
                <c:pt idx="4">
                  <c:v>161824232.79999956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14612688.982</c:v>
                </c:pt>
                <c:pt idx="1">
                  <c:v>37381918.38</c:v>
                </c:pt>
                <c:pt idx="2">
                  <c:v>64147196.474</c:v>
                </c:pt>
                <c:pt idx="3">
                  <c:v>103536664.12200001</c:v>
                </c:pt>
                <c:pt idx="4">
                  <c:v>142613890.144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5463</c:v>
                </c:pt>
                <c:pt idx="2">
                  <c:v>9171</c:v>
                </c:pt>
                <c:pt idx="3">
                  <c:v>13147</c:v>
                </c:pt>
                <c:pt idx="4">
                  <c:v>17158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-119137.28799999994</c:v>
                </c:pt>
                <c:pt idx="1">
                  <c:v>-141888.8520000002</c:v>
                </c:pt>
                <c:pt idx="2">
                  <c:v>-79387.59199999983</c:v>
                </c:pt>
                <c:pt idx="3">
                  <c:v>-120657.69000000018</c:v>
                </c:pt>
                <c:pt idx="4">
                  <c:v>-164862.728</c:v>
                </c:pt>
                <c:pt idx="5">
                  <c:v>-139593.57200000016</c:v>
                </c:pt>
                <c:pt idx="6">
                  <c:v>-186061.74000000115</c:v>
                </c:pt>
                <c:pt idx="7">
                  <c:v>-180341.72999999835</c:v>
                </c:pt>
                <c:pt idx="8">
                  <c:v>-132325.86600000178</c:v>
                </c:pt>
                <c:pt idx="9">
                  <c:v>-147115.33000000124</c:v>
                </c:pt>
                <c:pt idx="10">
                  <c:v>-104525.75200000266</c:v>
                </c:pt>
                <c:pt idx="11">
                  <c:v>-129055.84200000274</c:v>
                </c:pt>
                <c:pt idx="12">
                  <c:v>23735.14400000358</c:v>
                </c:pt>
                <c:pt idx="13">
                  <c:v>-5769.010000007693</c:v>
                </c:pt>
                <c:pt idx="14">
                  <c:v>110244.01399999904</c:v>
                </c:pt>
                <c:pt idx="15">
                  <c:v>84143.29400000954</c:v>
                </c:pt>
                <c:pt idx="16">
                  <c:v>124335.55599997379</c:v>
                </c:pt>
                <c:pt idx="17">
                  <c:v>68221.08399999468</c:v>
                </c:pt>
                <c:pt idx="18">
                  <c:v>82193.33400001843</c:v>
                </c:pt>
                <c:pt idx="19">
                  <c:v>74616.40000000829</c:v>
                </c:pt>
                <c:pt idx="20">
                  <c:v>115710.29799999949</c:v>
                </c:pt>
                <c:pt idx="21">
                  <c:v>176359.13000000827</c:v>
                </c:pt>
                <c:pt idx="22">
                  <c:v>182331.12400003662</c:v>
                </c:pt>
                <c:pt idx="23">
                  <c:v>232941.65200000396</c:v>
                </c:pt>
                <c:pt idx="24">
                  <c:v>318822.67800000776</c:v>
                </c:pt>
                <c:pt idx="25">
                  <c:v>299619.2980000321</c:v>
                </c:pt>
                <c:pt idx="26">
                  <c:v>310393.02200002316</c:v>
                </c:pt>
                <c:pt idx="27">
                  <c:v>328435.373999957</c:v>
                </c:pt>
                <c:pt idx="28">
                  <c:v>362182.00600002985</c:v>
                </c:pt>
                <c:pt idx="29">
                  <c:v>404118.5399999628</c:v>
                </c:pt>
                <c:pt idx="30">
                  <c:v>500234.3819999844</c:v>
                </c:pt>
                <c:pt idx="31">
                  <c:v>503327.76599990577</c:v>
                </c:pt>
                <c:pt idx="32">
                  <c:v>577991.3800000492</c:v>
                </c:pt>
                <c:pt idx="33">
                  <c:v>631270.0299999835</c:v>
                </c:pt>
                <c:pt idx="34">
                  <c:v>660175.0620000577</c:v>
                </c:pt>
                <c:pt idx="35">
                  <c:v>676786.1879999526</c:v>
                </c:pt>
                <c:pt idx="36">
                  <c:v>806976.8340000678</c:v>
                </c:pt>
                <c:pt idx="37">
                  <c:v>818497.2880000174</c:v>
                </c:pt>
                <c:pt idx="38">
                  <c:v>888154.0939999884</c:v>
                </c:pt>
                <c:pt idx="39">
                  <c:v>889854.1240001153</c:v>
                </c:pt>
                <c:pt idx="40">
                  <c:v>972996.0179999936</c:v>
                </c:pt>
                <c:pt idx="41">
                  <c:v>995507.212000072</c:v>
                </c:pt>
                <c:pt idx="42">
                  <c:v>1017072.8299999777</c:v>
                </c:pt>
                <c:pt idx="43">
                  <c:v>1048150.773999868</c:v>
                </c:pt>
                <c:pt idx="44">
                  <c:v>1176700.2019999195</c:v>
                </c:pt>
                <c:pt idx="45">
                  <c:v>1266384.0560001153</c:v>
                </c:pt>
                <c:pt idx="46">
                  <c:v>1308417.737999851</c:v>
                </c:pt>
                <c:pt idx="47">
                  <c:v>1254995.3080001734</c:v>
                </c:pt>
                <c:pt idx="48">
                  <c:v>1339579.3420001697</c:v>
                </c:pt>
                <c:pt idx="49">
                  <c:v>1465503.6560000796</c:v>
                </c:pt>
                <c:pt idx="50">
                  <c:v>1572233.4520000927</c:v>
                </c:pt>
                <c:pt idx="51">
                  <c:v>1401487.3740000464</c:v>
                </c:pt>
                <c:pt idx="52">
                  <c:v>1574796.997999886</c:v>
                </c:pt>
                <c:pt idx="53">
                  <c:v>1587935.4799997136</c:v>
                </c:pt>
                <c:pt idx="54">
                  <c:v>1407511.2499997914</c:v>
                </c:pt>
                <c:pt idx="55">
                  <c:v>1621129.1640000697</c:v>
                </c:pt>
                <c:pt idx="56">
                  <c:v>1684084.6579999477</c:v>
                </c:pt>
                <c:pt idx="57">
                  <c:v>1828355.4860001206</c:v>
                </c:pt>
                <c:pt idx="58">
                  <c:v>1882301.398000095</c:v>
                </c:pt>
                <c:pt idx="59">
                  <c:v>1845424.3979995698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-119137.28799999994</c:v>
                </c:pt>
                <c:pt idx="1">
                  <c:v>-261026.14000000013</c:v>
                </c:pt>
                <c:pt idx="2">
                  <c:v>-340413.73199999996</c:v>
                </c:pt>
                <c:pt idx="3">
                  <c:v>-461071.42200000014</c:v>
                </c:pt>
                <c:pt idx="4">
                  <c:v>-625934.1500000001</c:v>
                </c:pt>
                <c:pt idx="5">
                  <c:v>-765527.7220000003</c:v>
                </c:pt>
                <c:pt idx="6">
                  <c:v>-951589.4620000015</c:v>
                </c:pt>
                <c:pt idx="7">
                  <c:v>-1131931.1919999998</c:v>
                </c:pt>
                <c:pt idx="8">
                  <c:v>-1264257.0580000016</c:v>
                </c:pt>
                <c:pt idx="9">
                  <c:v>-1411372.3880000028</c:v>
                </c:pt>
                <c:pt idx="10">
                  <c:v>-1515898.1400000055</c:v>
                </c:pt>
                <c:pt idx="11">
                  <c:v>-1644953.9820000082</c:v>
                </c:pt>
                <c:pt idx="12">
                  <c:v>-1621218.8380000046</c:v>
                </c:pt>
                <c:pt idx="13">
                  <c:v>-1626987.8480000123</c:v>
                </c:pt>
                <c:pt idx="14">
                  <c:v>-1516743.8340000133</c:v>
                </c:pt>
                <c:pt idx="15">
                  <c:v>-1432600.5400000038</c:v>
                </c:pt>
                <c:pt idx="16">
                  <c:v>-1308264.98400003</c:v>
                </c:pt>
                <c:pt idx="17">
                  <c:v>-1240043.9000000353</c:v>
                </c:pt>
                <c:pt idx="18">
                  <c:v>-1157850.5660000169</c:v>
                </c:pt>
                <c:pt idx="19">
                  <c:v>-1083234.1660000086</c:v>
                </c:pt>
                <c:pt idx="20">
                  <c:v>-967523.8680000091</c:v>
                </c:pt>
                <c:pt idx="21">
                  <c:v>-791164.7380000008</c:v>
                </c:pt>
                <c:pt idx="22">
                  <c:v>-608833.6139999642</c:v>
                </c:pt>
                <c:pt idx="23">
                  <c:v>-375891.96199996024</c:v>
                </c:pt>
                <c:pt idx="24">
                  <c:v>-57069.28399995249</c:v>
                </c:pt>
                <c:pt idx="25">
                  <c:v>242550.0140000796</c:v>
                </c:pt>
                <c:pt idx="26">
                  <c:v>552943.0360001028</c:v>
                </c:pt>
                <c:pt idx="27">
                  <c:v>881378.4100000598</c:v>
                </c:pt>
                <c:pt idx="28">
                  <c:v>1243560.4160000896</c:v>
                </c:pt>
                <c:pt idx="29">
                  <c:v>1647678.9560000524</c:v>
                </c:pt>
                <c:pt idx="30">
                  <c:v>2147913.338000037</c:v>
                </c:pt>
                <c:pt idx="31">
                  <c:v>2651241.1039999425</c:v>
                </c:pt>
                <c:pt idx="32">
                  <c:v>3229232.483999992</c:v>
                </c:pt>
                <c:pt idx="33">
                  <c:v>3860502.5139999753</c:v>
                </c:pt>
                <c:pt idx="34">
                  <c:v>4520677.576000033</c:v>
                </c:pt>
                <c:pt idx="35">
                  <c:v>5197463.7639999855</c:v>
                </c:pt>
                <c:pt idx="36">
                  <c:v>6004440.598000053</c:v>
                </c:pt>
                <c:pt idx="37">
                  <c:v>6822937.886000071</c:v>
                </c:pt>
                <c:pt idx="38">
                  <c:v>7711091.980000059</c:v>
                </c:pt>
                <c:pt idx="39">
                  <c:v>8600946.104000174</c:v>
                </c:pt>
                <c:pt idx="40">
                  <c:v>9573942.122000167</c:v>
                </c:pt>
                <c:pt idx="41">
                  <c:v>10569449.33400024</c:v>
                </c:pt>
                <c:pt idx="42">
                  <c:v>11586522.164000217</c:v>
                </c:pt>
                <c:pt idx="43">
                  <c:v>12634672.938000085</c:v>
                </c:pt>
                <c:pt idx="44">
                  <c:v>13811373.140000004</c:v>
                </c:pt>
                <c:pt idx="45">
                  <c:v>15077757.19600012</c:v>
                </c:pt>
                <c:pt idx="46">
                  <c:v>16386174.93399997</c:v>
                </c:pt>
                <c:pt idx="47">
                  <c:v>17641170.242000144</c:v>
                </c:pt>
                <c:pt idx="48">
                  <c:v>18980749.58400031</c:v>
                </c:pt>
                <c:pt idx="49">
                  <c:v>20446253.24000039</c:v>
                </c:pt>
                <c:pt idx="50">
                  <c:v>22018486.692000482</c:v>
                </c:pt>
                <c:pt idx="51">
                  <c:v>23419974.06600053</c:v>
                </c:pt>
                <c:pt idx="52">
                  <c:v>24994771.064000413</c:v>
                </c:pt>
                <c:pt idx="53">
                  <c:v>26582706.544000126</c:v>
                </c:pt>
                <c:pt idx="54">
                  <c:v>27990217.793999918</c:v>
                </c:pt>
                <c:pt idx="55">
                  <c:v>29611346.95799999</c:v>
                </c:pt>
                <c:pt idx="56">
                  <c:v>31295431.615999937</c:v>
                </c:pt>
                <c:pt idx="57">
                  <c:v>33123787.102000058</c:v>
                </c:pt>
                <c:pt idx="58">
                  <c:v>35006088.50000015</c:v>
                </c:pt>
                <c:pt idx="59">
                  <c:v>36851512.89799972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a002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18:49:50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