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-1983402.4539999939</c:v>
                </c:pt>
                <c:pt idx="1">
                  <c:v>1352987.7280001594</c:v>
                </c:pt>
                <c:pt idx="2">
                  <c:v>7003040.725999808</c:v>
                </c:pt>
                <c:pt idx="3">
                  <c:v>12662137.189999072</c:v>
                </c:pt>
                <c:pt idx="4">
                  <c:v>19210766.3799998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4</c:v>
                </c:pt>
                <c:pt idx="1">
                  <c:v>16</c:v>
                </c:pt>
                <c:pt idx="2">
                  <c:v>18</c:v>
                </c:pt>
                <c:pt idx="3">
                  <c:v>11</c:v>
                </c:pt>
                <c:pt idx="4">
                  <c:v>13</c:v>
                </c:pt>
                <c:pt idx="5">
                  <c:v>18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19</c:v>
                </c:pt>
                <c:pt idx="10">
                  <c:v>19</c:v>
                </c:pt>
                <c:pt idx="11">
                  <c:v>25</c:v>
                </c:pt>
                <c:pt idx="12">
                  <c:v>28</c:v>
                </c:pt>
                <c:pt idx="13">
                  <c:v>38</c:v>
                </c:pt>
                <c:pt idx="14">
                  <c:v>34</c:v>
                </c:pt>
                <c:pt idx="15">
                  <c:v>28</c:v>
                </c:pt>
                <c:pt idx="16">
                  <c:v>37</c:v>
                </c:pt>
                <c:pt idx="17">
                  <c:v>30</c:v>
                </c:pt>
                <c:pt idx="18">
                  <c:v>40</c:v>
                </c:pt>
                <c:pt idx="19">
                  <c:v>49</c:v>
                </c:pt>
                <c:pt idx="20">
                  <c:v>42</c:v>
                </c:pt>
                <c:pt idx="21">
                  <c:v>50</c:v>
                </c:pt>
                <c:pt idx="22">
                  <c:v>54</c:v>
                </c:pt>
                <c:pt idx="23">
                  <c:v>53</c:v>
                </c:pt>
                <c:pt idx="24">
                  <c:v>58</c:v>
                </c:pt>
                <c:pt idx="25">
                  <c:v>56</c:v>
                </c:pt>
                <c:pt idx="26">
                  <c:v>40</c:v>
                </c:pt>
                <c:pt idx="27">
                  <c:v>58</c:v>
                </c:pt>
                <c:pt idx="28">
                  <c:v>52</c:v>
                </c:pt>
                <c:pt idx="29">
                  <c:v>61</c:v>
                </c:pt>
                <c:pt idx="30">
                  <c:v>64</c:v>
                </c:pt>
                <c:pt idx="31">
                  <c:v>68</c:v>
                </c:pt>
                <c:pt idx="32">
                  <c:v>69</c:v>
                </c:pt>
                <c:pt idx="33">
                  <c:v>65</c:v>
                </c:pt>
                <c:pt idx="34">
                  <c:v>74</c:v>
                </c:pt>
                <c:pt idx="35">
                  <c:v>73</c:v>
                </c:pt>
                <c:pt idx="36">
                  <c:v>83</c:v>
                </c:pt>
                <c:pt idx="37">
                  <c:v>69</c:v>
                </c:pt>
                <c:pt idx="38">
                  <c:v>73</c:v>
                </c:pt>
                <c:pt idx="39">
                  <c:v>56</c:v>
                </c:pt>
                <c:pt idx="40">
                  <c:v>76</c:v>
                </c:pt>
                <c:pt idx="41">
                  <c:v>95</c:v>
                </c:pt>
                <c:pt idx="42">
                  <c:v>78</c:v>
                </c:pt>
                <c:pt idx="43">
                  <c:v>88</c:v>
                </c:pt>
                <c:pt idx="44">
                  <c:v>64</c:v>
                </c:pt>
                <c:pt idx="45">
                  <c:v>67</c:v>
                </c:pt>
                <c:pt idx="46">
                  <c:v>77</c:v>
                </c:pt>
                <c:pt idx="47">
                  <c:v>89</c:v>
                </c:pt>
                <c:pt idx="48">
                  <c:v>89</c:v>
                </c:pt>
                <c:pt idx="49">
                  <c:v>84</c:v>
                </c:pt>
                <c:pt idx="50">
                  <c:v>103</c:v>
                </c:pt>
                <c:pt idx="51">
                  <c:v>106</c:v>
                </c:pt>
                <c:pt idx="52">
                  <c:v>85</c:v>
                </c:pt>
                <c:pt idx="53">
                  <c:v>91</c:v>
                </c:pt>
                <c:pt idx="54">
                  <c:v>103</c:v>
                </c:pt>
                <c:pt idx="55">
                  <c:v>112</c:v>
                </c:pt>
                <c:pt idx="56">
                  <c:v>87</c:v>
                </c:pt>
                <c:pt idx="57">
                  <c:v>108</c:v>
                </c:pt>
                <c:pt idx="58">
                  <c:v>93</c:v>
                </c:pt>
                <c:pt idx="59">
                  <c:v>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42</c:v>
                </c:pt>
                <c:pt idx="1">
                  <c:v>42</c:v>
                </c:pt>
                <c:pt idx="2">
                  <c:v>41</c:v>
                </c:pt>
                <c:pt idx="3">
                  <c:v>58</c:v>
                </c:pt>
                <c:pt idx="4">
                  <c:v>54</c:v>
                </c:pt>
                <c:pt idx="5">
                  <c:v>68</c:v>
                </c:pt>
                <c:pt idx="6">
                  <c:v>66</c:v>
                </c:pt>
                <c:pt idx="7">
                  <c:v>73</c:v>
                </c:pt>
                <c:pt idx="8">
                  <c:v>101</c:v>
                </c:pt>
                <c:pt idx="9">
                  <c:v>105</c:v>
                </c:pt>
                <c:pt idx="10">
                  <c:v>109</c:v>
                </c:pt>
                <c:pt idx="11">
                  <c:v>113</c:v>
                </c:pt>
                <c:pt idx="12">
                  <c:v>134</c:v>
                </c:pt>
                <c:pt idx="13">
                  <c:v>139</c:v>
                </c:pt>
                <c:pt idx="14">
                  <c:v>114</c:v>
                </c:pt>
                <c:pt idx="15">
                  <c:v>139</c:v>
                </c:pt>
                <c:pt idx="16">
                  <c:v>154</c:v>
                </c:pt>
                <c:pt idx="17">
                  <c:v>149</c:v>
                </c:pt>
                <c:pt idx="18">
                  <c:v>165</c:v>
                </c:pt>
                <c:pt idx="19">
                  <c:v>167</c:v>
                </c:pt>
                <c:pt idx="20">
                  <c:v>164</c:v>
                </c:pt>
                <c:pt idx="21">
                  <c:v>179</c:v>
                </c:pt>
                <c:pt idx="22">
                  <c:v>183</c:v>
                </c:pt>
                <c:pt idx="23">
                  <c:v>188</c:v>
                </c:pt>
                <c:pt idx="24">
                  <c:v>194</c:v>
                </c:pt>
                <c:pt idx="25">
                  <c:v>227</c:v>
                </c:pt>
                <c:pt idx="26">
                  <c:v>211</c:v>
                </c:pt>
                <c:pt idx="27">
                  <c:v>236</c:v>
                </c:pt>
                <c:pt idx="28">
                  <c:v>242</c:v>
                </c:pt>
                <c:pt idx="29">
                  <c:v>235</c:v>
                </c:pt>
                <c:pt idx="30">
                  <c:v>216</c:v>
                </c:pt>
                <c:pt idx="31">
                  <c:v>233</c:v>
                </c:pt>
                <c:pt idx="32">
                  <c:v>262</c:v>
                </c:pt>
                <c:pt idx="33">
                  <c:v>241</c:v>
                </c:pt>
                <c:pt idx="34">
                  <c:v>277</c:v>
                </c:pt>
                <c:pt idx="35">
                  <c:v>280</c:v>
                </c:pt>
                <c:pt idx="36">
                  <c:v>292</c:v>
                </c:pt>
                <c:pt idx="37">
                  <c:v>315</c:v>
                </c:pt>
                <c:pt idx="38">
                  <c:v>299</c:v>
                </c:pt>
                <c:pt idx="39">
                  <c:v>315</c:v>
                </c:pt>
                <c:pt idx="40">
                  <c:v>293</c:v>
                </c:pt>
                <c:pt idx="41">
                  <c:v>318</c:v>
                </c:pt>
                <c:pt idx="42">
                  <c:v>313</c:v>
                </c:pt>
                <c:pt idx="43">
                  <c:v>322</c:v>
                </c:pt>
                <c:pt idx="44">
                  <c:v>352</c:v>
                </c:pt>
                <c:pt idx="45">
                  <c:v>351</c:v>
                </c:pt>
                <c:pt idx="46">
                  <c:v>372</c:v>
                </c:pt>
                <c:pt idx="47">
                  <c:v>358</c:v>
                </c:pt>
                <c:pt idx="48">
                  <c:v>345</c:v>
                </c:pt>
                <c:pt idx="49">
                  <c:v>381</c:v>
                </c:pt>
                <c:pt idx="50">
                  <c:v>364</c:v>
                </c:pt>
                <c:pt idx="51">
                  <c:v>386</c:v>
                </c:pt>
                <c:pt idx="52">
                  <c:v>371</c:v>
                </c:pt>
                <c:pt idx="53">
                  <c:v>405</c:v>
                </c:pt>
                <c:pt idx="54">
                  <c:v>402</c:v>
                </c:pt>
                <c:pt idx="55">
                  <c:v>363</c:v>
                </c:pt>
                <c:pt idx="56">
                  <c:v>371</c:v>
                </c:pt>
                <c:pt idx="57">
                  <c:v>415</c:v>
                </c:pt>
                <c:pt idx="58">
                  <c:v>409</c:v>
                </c:pt>
                <c:pt idx="59">
                  <c:v>411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54</c:v>
                </c:pt>
                <c:pt idx="1">
                  <c:v>53</c:v>
                </c:pt>
                <c:pt idx="2">
                  <c:v>61</c:v>
                </c:pt>
                <c:pt idx="3">
                  <c:v>64</c:v>
                </c:pt>
                <c:pt idx="4">
                  <c:v>80</c:v>
                </c:pt>
                <c:pt idx="5">
                  <c:v>75</c:v>
                </c:pt>
                <c:pt idx="6">
                  <c:v>95</c:v>
                </c:pt>
                <c:pt idx="7">
                  <c:v>106</c:v>
                </c:pt>
                <c:pt idx="8">
                  <c:v>97</c:v>
                </c:pt>
                <c:pt idx="9">
                  <c:v>112</c:v>
                </c:pt>
                <c:pt idx="10">
                  <c:v>131</c:v>
                </c:pt>
                <c:pt idx="11">
                  <c:v>147</c:v>
                </c:pt>
                <c:pt idx="12">
                  <c:v>152</c:v>
                </c:pt>
                <c:pt idx="13">
                  <c:v>150</c:v>
                </c:pt>
                <c:pt idx="14">
                  <c:v>191</c:v>
                </c:pt>
                <c:pt idx="15">
                  <c:v>186</c:v>
                </c:pt>
                <c:pt idx="16">
                  <c:v>176</c:v>
                </c:pt>
                <c:pt idx="17">
                  <c:v>203</c:v>
                </c:pt>
                <c:pt idx="18">
                  <c:v>192</c:v>
                </c:pt>
                <c:pt idx="19">
                  <c:v>197</c:v>
                </c:pt>
                <c:pt idx="20">
                  <c:v>224</c:v>
                </c:pt>
                <c:pt idx="21">
                  <c:v>217</c:v>
                </c:pt>
                <c:pt idx="22">
                  <c:v>228</c:v>
                </c:pt>
                <c:pt idx="23">
                  <c:v>242</c:v>
                </c:pt>
                <c:pt idx="24">
                  <c:v>250</c:v>
                </c:pt>
                <c:pt idx="25">
                  <c:v>235</c:v>
                </c:pt>
                <c:pt idx="26">
                  <c:v>282</c:v>
                </c:pt>
                <c:pt idx="27">
                  <c:v>255</c:v>
                </c:pt>
                <c:pt idx="28">
                  <c:v>272</c:v>
                </c:pt>
                <c:pt idx="29">
                  <c:v>286</c:v>
                </c:pt>
                <c:pt idx="30">
                  <c:v>320</c:v>
                </c:pt>
                <c:pt idx="31">
                  <c:v>317</c:v>
                </c:pt>
                <c:pt idx="32">
                  <c:v>306</c:v>
                </c:pt>
                <c:pt idx="33">
                  <c:v>349</c:v>
                </c:pt>
                <c:pt idx="34">
                  <c:v>324</c:v>
                </c:pt>
                <c:pt idx="35">
                  <c:v>343</c:v>
                </c:pt>
                <c:pt idx="36">
                  <c:v>341</c:v>
                </c:pt>
                <c:pt idx="37">
                  <c:v>347</c:v>
                </c:pt>
                <c:pt idx="38">
                  <c:v>373</c:v>
                </c:pt>
                <c:pt idx="39">
                  <c:v>390</c:v>
                </c:pt>
                <c:pt idx="40">
                  <c:v>406</c:v>
                </c:pt>
                <c:pt idx="41">
                  <c:v>378</c:v>
                </c:pt>
                <c:pt idx="42">
                  <c:v>416</c:v>
                </c:pt>
                <c:pt idx="43">
                  <c:v>413</c:v>
                </c:pt>
                <c:pt idx="44">
                  <c:v>423</c:v>
                </c:pt>
                <c:pt idx="45">
                  <c:v>438</c:v>
                </c:pt>
                <c:pt idx="46">
                  <c:v>425</c:v>
                </c:pt>
                <c:pt idx="47">
                  <c:v>443</c:v>
                </c:pt>
                <c:pt idx="48">
                  <c:v>475</c:v>
                </c:pt>
                <c:pt idx="49">
                  <c:v>452</c:v>
                </c:pt>
                <c:pt idx="50">
                  <c:v>460</c:v>
                </c:pt>
                <c:pt idx="51">
                  <c:v>444</c:v>
                </c:pt>
                <c:pt idx="52">
                  <c:v>490</c:v>
                </c:pt>
                <c:pt idx="53">
                  <c:v>459</c:v>
                </c:pt>
                <c:pt idx="54">
                  <c:v>459</c:v>
                </c:pt>
                <c:pt idx="55">
                  <c:v>499</c:v>
                </c:pt>
                <c:pt idx="56">
                  <c:v>526</c:v>
                </c:pt>
                <c:pt idx="57">
                  <c:v>471</c:v>
                </c:pt>
                <c:pt idx="58">
                  <c:v>502</c:v>
                </c:pt>
                <c:pt idx="59">
                  <c:v>510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37</c:v>
                </c:pt>
                <c:pt idx="13">
                  <c:v>38</c:v>
                </c:pt>
                <c:pt idx="14">
                  <c:v>34</c:v>
                </c:pt>
                <c:pt idx="15">
                  <c:v>44</c:v>
                </c:pt>
                <c:pt idx="16">
                  <c:v>54</c:v>
                </c:pt>
                <c:pt idx="17">
                  <c:v>57</c:v>
                </c:pt>
                <c:pt idx="18">
                  <c:v>71</c:v>
                </c:pt>
                <c:pt idx="19">
                  <c:v>85</c:v>
                </c:pt>
                <c:pt idx="20">
                  <c:v>85</c:v>
                </c:pt>
                <c:pt idx="21">
                  <c:v>96</c:v>
                </c:pt>
                <c:pt idx="22">
                  <c:v>83</c:v>
                </c:pt>
                <c:pt idx="23">
                  <c:v>110</c:v>
                </c:pt>
                <c:pt idx="24">
                  <c:v>136</c:v>
                </c:pt>
                <c:pt idx="25">
                  <c:v>142</c:v>
                </c:pt>
                <c:pt idx="26">
                  <c:v>154</c:v>
                </c:pt>
                <c:pt idx="27">
                  <c:v>166</c:v>
                </c:pt>
                <c:pt idx="28">
                  <c:v>173</c:v>
                </c:pt>
                <c:pt idx="29">
                  <c:v>188</c:v>
                </c:pt>
                <c:pt idx="30">
                  <c:v>192</c:v>
                </c:pt>
                <c:pt idx="31">
                  <c:v>186</c:v>
                </c:pt>
                <c:pt idx="32">
                  <c:v>188</c:v>
                </c:pt>
                <c:pt idx="33">
                  <c:v>200</c:v>
                </c:pt>
                <c:pt idx="34">
                  <c:v>235</c:v>
                </c:pt>
                <c:pt idx="35">
                  <c:v>258</c:v>
                </c:pt>
                <c:pt idx="36">
                  <c:v>279</c:v>
                </c:pt>
                <c:pt idx="37">
                  <c:v>284</c:v>
                </c:pt>
                <c:pt idx="38">
                  <c:v>312</c:v>
                </c:pt>
                <c:pt idx="39">
                  <c:v>328</c:v>
                </c:pt>
                <c:pt idx="40">
                  <c:v>330</c:v>
                </c:pt>
                <c:pt idx="41">
                  <c:v>332</c:v>
                </c:pt>
                <c:pt idx="42">
                  <c:v>355</c:v>
                </c:pt>
                <c:pt idx="43">
                  <c:v>350</c:v>
                </c:pt>
                <c:pt idx="44">
                  <c:v>356</c:v>
                </c:pt>
                <c:pt idx="45">
                  <c:v>384</c:v>
                </c:pt>
                <c:pt idx="46">
                  <c:v>367</c:v>
                </c:pt>
                <c:pt idx="47">
                  <c:v>403</c:v>
                </c:pt>
                <c:pt idx="48">
                  <c:v>408</c:v>
                </c:pt>
                <c:pt idx="49">
                  <c:v>418</c:v>
                </c:pt>
                <c:pt idx="50">
                  <c:v>418</c:v>
                </c:pt>
                <c:pt idx="51">
                  <c:v>431</c:v>
                </c:pt>
                <c:pt idx="52">
                  <c:v>496</c:v>
                </c:pt>
                <c:pt idx="53">
                  <c:v>464</c:v>
                </c:pt>
                <c:pt idx="54">
                  <c:v>455</c:v>
                </c:pt>
                <c:pt idx="55">
                  <c:v>449</c:v>
                </c:pt>
                <c:pt idx="56">
                  <c:v>482</c:v>
                </c:pt>
                <c:pt idx="57">
                  <c:v>515</c:v>
                </c:pt>
                <c:pt idx="58">
                  <c:v>541</c:v>
                </c:pt>
                <c:pt idx="59">
                  <c:v>579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2</c:v>
                </c:pt>
                <c:pt idx="43">
                  <c:v>2</c:v>
                </c:pt>
                <c:pt idx="44">
                  <c:v>0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1</c:v>
                </c:pt>
                <c:pt idx="53">
                  <c:v>3</c:v>
                </c:pt>
                <c:pt idx="54">
                  <c:v>0</c:v>
                </c:pt>
                <c:pt idx="55">
                  <c:v>2</c:v>
                </c:pt>
                <c:pt idx="56">
                  <c:v>1</c:v>
                </c:pt>
                <c:pt idx="57">
                  <c:v>2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6</c:v>
                </c:pt>
                <c:pt idx="1">
                  <c:v>2</c:v>
                </c:pt>
                <c:pt idx="2">
                  <c:v>1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5</c:v>
                </c:pt>
                <c:pt idx="8">
                  <c:v>10</c:v>
                </c:pt>
                <c:pt idx="9">
                  <c:v>7</c:v>
                </c:pt>
                <c:pt idx="10">
                  <c:v>4</c:v>
                </c:pt>
                <c:pt idx="11">
                  <c:v>9</c:v>
                </c:pt>
                <c:pt idx="12">
                  <c:v>4</c:v>
                </c:pt>
                <c:pt idx="13">
                  <c:v>6</c:v>
                </c:pt>
                <c:pt idx="14">
                  <c:v>6</c:v>
                </c:pt>
                <c:pt idx="15">
                  <c:v>9</c:v>
                </c:pt>
                <c:pt idx="16">
                  <c:v>10</c:v>
                </c:pt>
                <c:pt idx="17">
                  <c:v>10</c:v>
                </c:pt>
                <c:pt idx="18">
                  <c:v>9</c:v>
                </c:pt>
                <c:pt idx="19">
                  <c:v>8</c:v>
                </c:pt>
                <c:pt idx="20">
                  <c:v>9</c:v>
                </c:pt>
                <c:pt idx="21">
                  <c:v>13</c:v>
                </c:pt>
                <c:pt idx="22">
                  <c:v>11</c:v>
                </c:pt>
                <c:pt idx="23">
                  <c:v>15</c:v>
                </c:pt>
                <c:pt idx="24">
                  <c:v>14</c:v>
                </c:pt>
                <c:pt idx="25">
                  <c:v>14</c:v>
                </c:pt>
                <c:pt idx="26">
                  <c:v>10</c:v>
                </c:pt>
                <c:pt idx="27">
                  <c:v>18</c:v>
                </c:pt>
                <c:pt idx="28">
                  <c:v>11</c:v>
                </c:pt>
                <c:pt idx="29">
                  <c:v>11</c:v>
                </c:pt>
                <c:pt idx="30">
                  <c:v>16</c:v>
                </c:pt>
                <c:pt idx="31">
                  <c:v>13</c:v>
                </c:pt>
                <c:pt idx="32">
                  <c:v>12</c:v>
                </c:pt>
                <c:pt idx="33">
                  <c:v>21</c:v>
                </c:pt>
                <c:pt idx="34">
                  <c:v>8</c:v>
                </c:pt>
                <c:pt idx="35">
                  <c:v>18</c:v>
                </c:pt>
                <c:pt idx="36">
                  <c:v>18</c:v>
                </c:pt>
                <c:pt idx="37">
                  <c:v>14</c:v>
                </c:pt>
                <c:pt idx="38">
                  <c:v>13</c:v>
                </c:pt>
                <c:pt idx="39">
                  <c:v>17</c:v>
                </c:pt>
                <c:pt idx="40">
                  <c:v>19</c:v>
                </c:pt>
                <c:pt idx="41">
                  <c:v>21</c:v>
                </c:pt>
                <c:pt idx="42">
                  <c:v>17</c:v>
                </c:pt>
                <c:pt idx="43">
                  <c:v>19</c:v>
                </c:pt>
                <c:pt idx="44">
                  <c:v>16</c:v>
                </c:pt>
                <c:pt idx="45">
                  <c:v>15</c:v>
                </c:pt>
                <c:pt idx="46">
                  <c:v>24</c:v>
                </c:pt>
                <c:pt idx="47">
                  <c:v>20</c:v>
                </c:pt>
                <c:pt idx="48">
                  <c:v>22</c:v>
                </c:pt>
                <c:pt idx="49">
                  <c:v>21</c:v>
                </c:pt>
                <c:pt idx="50">
                  <c:v>22</c:v>
                </c:pt>
                <c:pt idx="51">
                  <c:v>22</c:v>
                </c:pt>
                <c:pt idx="52">
                  <c:v>18</c:v>
                </c:pt>
                <c:pt idx="53">
                  <c:v>22</c:v>
                </c:pt>
                <c:pt idx="54">
                  <c:v>22</c:v>
                </c:pt>
                <c:pt idx="55">
                  <c:v>18</c:v>
                </c:pt>
                <c:pt idx="56">
                  <c:v>21</c:v>
                </c:pt>
                <c:pt idx="57">
                  <c:v>17</c:v>
                </c:pt>
                <c:pt idx="58">
                  <c:v>19</c:v>
                </c:pt>
                <c:pt idx="59">
                  <c:v>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5</c:v>
                </c:pt>
                <c:pt idx="4">
                  <c:v>15</c:v>
                </c:pt>
                <c:pt idx="5">
                  <c:v>16</c:v>
                </c:pt>
                <c:pt idx="6">
                  <c:v>16</c:v>
                </c:pt>
                <c:pt idx="7">
                  <c:v>23</c:v>
                </c:pt>
                <c:pt idx="8">
                  <c:v>26</c:v>
                </c:pt>
                <c:pt idx="9">
                  <c:v>25</c:v>
                </c:pt>
                <c:pt idx="10">
                  <c:v>25</c:v>
                </c:pt>
                <c:pt idx="11">
                  <c:v>21</c:v>
                </c:pt>
                <c:pt idx="12">
                  <c:v>31</c:v>
                </c:pt>
                <c:pt idx="13">
                  <c:v>25</c:v>
                </c:pt>
                <c:pt idx="14">
                  <c:v>27</c:v>
                </c:pt>
                <c:pt idx="15">
                  <c:v>30</c:v>
                </c:pt>
                <c:pt idx="16">
                  <c:v>30</c:v>
                </c:pt>
                <c:pt idx="17">
                  <c:v>52</c:v>
                </c:pt>
                <c:pt idx="18">
                  <c:v>35</c:v>
                </c:pt>
                <c:pt idx="19">
                  <c:v>33</c:v>
                </c:pt>
                <c:pt idx="20">
                  <c:v>30</c:v>
                </c:pt>
                <c:pt idx="21">
                  <c:v>32</c:v>
                </c:pt>
                <c:pt idx="22">
                  <c:v>46</c:v>
                </c:pt>
                <c:pt idx="23">
                  <c:v>49</c:v>
                </c:pt>
                <c:pt idx="24">
                  <c:v>49</c:v>
                </c:pt>
                <c:pt idx="25">
                  <c:v>49</c:v>
                </c:pt>
                <c:pt idx="26">
                  <c:v>42</c:v>
                </c:pt>
                <c:pt idx="27">
                  <c:v>44</c:v>
                </c:pt>
                <c:pt idx="28">
                  <c:v>52</c:v>
                </c:pt>
                <c:pt idx="29">
                  <c:v>56</c:v>
                </c:pt>
                <c:pt idx="30">
                  <c:v>58</c:v>
                </c:pt>
                <c:pt idx="31">
                  <c:v>57</c:v>
                </c:pt>
                <c:pt idx="32">
                  <c:v>61</c:v>
                </c:pt>
                <c:pt idx="33">
                  <c:v>68</c:v>
                </c:pt>
                <c:pt idx="34">
                  <c:v>63</c:v>
                </c:pt>
                <c:pt idx="35">
                  <c:v>58</c:v>
                </c:pt>
                <c:pt idx="36">
                  <c:v>55</c:v>
                </c:pt>
                <c:pt idx="37">
                  <c:v>63</c:v>
                </c:pt>
                <c:pt idx="38">
                  <c:v>55</c:v>
                </c:pt>
                <c:pt idx="39">
                  <c:v>71</c:v>
                </c:pt>
                <c:pt idx="40">
                  <c:v>72</c:v>
                </c:pt>
                <c:pt idx="41">
                  <c:v>62</c:v>
                </c:pt>
                <c:pt idx="42">
                  <c:v>62</c:v>
                </c:pt>
                <c:pt idx="43">
                  <c:v>58</c:v>
                </c:pt>
                <c:pt idx="44">
                  <c:v>72</c:v>
                </c:pt>
                <c:pt idx="45">
                  <c:v>54</c:v>
                </c:pt>
                <c:pt idx="46">
                  <c:v>77</c:v>
                </c:pt>
                <c:pt idx="47">
                  <c:v>79</c:v>
                </c:pt>
                <c:pt idx="48">
                  <c:v>81</c:v>
                </c:pt>
                <c:pt idx="49">
                  <c:v>82</c:v>
                </c:pt>
                <c:pt idx="50">
                  <c:v>83</c:v>
                </c:pt>
                <c:pt idx="51">
                  <c:v>75</c:v>
                </c:pt>
                <c:pt idx="52">
                  <c:v>78</c:v>
                </c:pt>
                <c:pt idx="53">
                  <c:v>74</c:v>
                </c:pt>
                <c:pt idx="54">
                  <c:v>80</c:v>
                </c:pt>
                <c:pt idx="55">
                  <c:v>89</c:v>
                </c:pt>
                <c:pt idx="56">
                  <c:v>82</c:v>
                </c:pt>
                <c:pt idx="57">
                  <c:v>90</c:v>
                </c:pt>
                <c:pt idx="58">
                  <c:v>101</c:v>
                </c:pt>
                <c:pt idx="59">
                  <c:v>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24</c:v>
                </c:pt>
                <c:pt idx="13">
                  <c:v>29</c:v>
                </c:pt>
                <c:pt idx="14">
                  <c:v>21</c:v>
                </c:pt>
                <c:pt idx="15">
                  <c:v>33</c:v>
                </c:pt>
                <c:pt idx="16">
                  <c:v>41</c:v>
                </c:pt>
                <c:pt idx="17">
                  <c:v>40</c:v>
                </c:pt>
                <c:pt idx="18">
                  <c:v>39</c:v>
                </c:pt>
                <c:pt idx="19">
                  <c:v>52</c:v>
                </c:pt>
                <c:pt idx="20">
                  <c:v>51</c:v>
                </c:pt>
                <c:pt idx="21">
                  <c:v>55</c:v>
                </c:pt>
                <c:pt idx="22">
                  <c:v>58</c:v>
                </c:pt>
                <c:pt idx="23">
                  <c:v>83</c:v>
                </c:pt>
                <c:pt idx="24">
                  <c:v>101</c:v>
                </c:pt>
                <c:pt idx="25">
                  <c:v>98</c:v>
                </c:pt>
                <c:pt idx="26">
                  <c:v>104</c:v>
                </c:pt>
                <c:pt idx="27">
                  <c:v>126</c:v>
                </c:pt>
                <c:pt idx="28">
                  <c:v>121</c:v>
                </c:pt>
                <c:pt idx="29">
                  <c:v>132</c:v>
                </c:pt>
                <c:pt idx="30">
                  <c:v>134</c:v>
                </c:pt>
                <c:pt idx="31">
                  <c:v>120</c:v>
                </c:pt>
                <c:pt idx="32">
                  <c:v>138</c:v>
                </c:pt>
                <c:pt idx="33">
                  <c:v>135</c:v>
                </c:pt>
                <c:pt idx="34">
                  <c:v>157</c:v>
                </c:pt>
                <c:pt idx="35">
                  <c:v>172</c:v>
                </c:pt>
                <c:pt idx="36">
                  <c:v>166</c:v>
                </c:pt>
                <c:pt idx="37">
                  <c:v>171</c:v>
                </c:pt>
                <c:pt idx="38">
                  <c:v>201</c:v>
                </c:pt>
                <c:pt idx="39">
                  <c:v>198</c:v>
                </c:pt>
                <c:pt idx="40">
                  <c:v>227</c:v>
                </c:pt>
                <c:pt idx="41">
                  <c:v>207</c:v>
                </c:pt>
                <c:pt idx="42">
                  <c:v>212</c:v>
                </c:pt>
                <c:pt idx="43">
                  <c:v>197</c:v>
                </c:pt>
                <c:pt idx="44">
                  <c:v>216</c:v>
                </c:pt>
                <c:pt idx="45">
                  <c:v>259</c:v>
                </c:pt>
                <c:pt idx="46">
                  <c:v>247</c:v>
                </c:pt>
                <c:pt idx="47">
                  <c:v>268</c:v>
                </c:pt>
                <c:pt idx="48">
                  <c:v>273</c:v>
                </c:pt>
                <c:pt idx="49">
                  <c:v>288</c:v>
                </c:pt>
                <c:pt idx="50">
                  <c:v>278</c:v>
                </c:pt>
                <c:pt idx="51">
                  <c:v>288</c:v>
                </c:pt>
                <c:pt idx="52">
                  <c:v>322</c:v>
                </c:pt>
                <c:pt idx="53">
                  <c:v>320</c:v>
                </c:pt>
                <c:pt idx="54">
                  <c:v>308</c:v>
                </c:pt>
                <c:pt idx="55">
                  <c:v>312</c:v>
                </c:pt>
                <c:pt idx="56">
                  <c:v>324</c:v>
                </c:pt>
                <c:pt idx="57">
                  <c:v>347</c:v>
                </c:pt>
                <c:pt idx="58">
                  <c:v>359</c:v>
                </c:pt>
                <c:pt idx="59">
                  <c:v>378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2</c:v>
                </c:pt>
                <c:pt idx="24">
                  <c:v>3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2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3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2</c:v>
                </c:pt>
                <c:pt idx="40">
                  <c:v>2</c:v>
                </c:pt>
                <c:pt idx="41">
                  <c:v>3</c:v>
                </c:pt>
                <c:pt idx="42">
                  <c:v>2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0</c:v>
                </c:pt>
                <c:pt idx="49">
                  <c:v>1</c:v>
                </c:pt>
                <c:pt idx="50">
                  <c:v>2</c:v>
                </c:pt>
                <c:pt idx="51">
                  <c:v>3</c:v>
                </c:pt>
                <c:pt idx="52">
                  <c:v>2</c:v>
                </c:pt>
                <c:pt idx="53">
                  <c:v>1</c:v>
                </c:pt>
                <c:pt idx="54">
                  <c:v>5</c:v>
                </c:pt>
                <c:pt idx="55">
                  <c:v>1</c:v>
                </c:pt>
                <c:pt idx="56">
                  <c:v>1</c:v>
                </c:pt>
                <c:pt idx="57">
                  <c:v>2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  <c:pt idx="7">
                  <c:v>9</c:v>
                </c:pt>
                <c:pt idx="8">
                  <c:v>5</c:v>
                </c:pt>
                <c:pt idx="9">
                  <c:v>8</c:v>
                </c:pt>
                <c:pt idx="10">
                  <c:v>3</c:v>
                </c:pt>
                <c:pt idx="11">
                  <c:v>9</c:v>
                </c:pt>
                <c:pt idx="12">
                  <c:v>5</c:v>
                </c:pt>
                <c:pt idx="13">
                  <c:v>6</c:v>
                </c:pt>
                <c:pt idx="14">
                  <c:v>6</c:v>
                </c:pt>
                <c:pt idx="15">
                  <c:v>4</c:v>
                </c:pt>
                <c:pt idx="16">
                  <c:v>12</c:v>
                </c:pt>
                <c:pt idx="17">
                  <c:v>7</c:v>
                </c:pt>
                <c:pt idx="18">
                  <c:v>9</c:v>
                </c:pt>
                <c:pt idx="19">
                  <c:v>12</c:v>
                </c:pt>
                <c:pt idx="20">
                  <c:v>5</c:v>
                </c:pt>
                <c:pt idx="21">
                  <c:v>11</c:v>
                </c:pt>
                <c:pt idx="22">
                  <c:v>10</c:v>
                </c:pt>
                <c:pt idx="23">
                  <c:v>7</c:v>
                </c:pt>
                <c:pt idx="24">
                  <c:v>14</c:v>
                </c:pt>
                <c:pt idx="25">
                  <c:v>13</c:v>
                </c:pt>
                <c:pt idx="26">
                  <c:v>19</c:v>
                </c:pt>
                <c:pt idx="27">
                  <c:v>13</c:v>
                </c:pt>
                <c:pt idx="28">
                  <c:v>24</c:v>
                </c:pt>
                <c:pt idx="29">
                  <c:v>11</c:v>
                </c:pt>
                <c:pt idx="30">
                  <c:v>11</c:v>
                </c:pt>
                <c:pt idx="31">
                  <c:v>13</c:v>
                </c:pt>
                <c:pt idx="32">
                  <c:v>16</c:v>
                </c:pt>
                <c:pt idx="33">
                  <c:v>11</c:v>
                </c:pt>
                <c:pt idx="34">
                  <c:v>18</c:v>
                </c:pt>
                <c:pt idx="35">
                  <c:v>12</c:v>
                </c:pt>
                <c:pt idx="36">
                  <c:v>18</c:v>
                </c:pt>
                <c:pt idx="37">
                  <c:v>18</c:v>
                </c:pt>
                <c:pt idx="38">
                  <c:v>15</c:v>
                </c:pt>
                <c:pt idx="39">
                  <c:v>11</c:v>
                </c:pt>
                <c:pt idx="40">
                  <c:v>11</c:v>
                </c:pt>
                <c:pt idx="41">
                  <c:v>16</c:v>
                </c:pt>
                <c:pt idx="42">
                  <c:v>9</c:v>
                </c:pt>
                <c:pt idx="43">
                  <c:v>14</c:v>
                </c:pt>
                <c:pt idx="44">
                  <c:v>20</c:v>
                </c:pt>
                <c:pt idx="45">
                  <c:v>22</c:v>
                </c:pt>
                <c:pt idx="46">
                  <c:v>18</c:v>
                </c:pt>
                <c:pt idx="47">
                  <c:v>18</c:v>
                </c:pt>
                <c:pt idx="48">
                  <c:v>23</c:v>
                </c:pt>
                <c:pt idx="49">
                  <c:v>24</c:v>
                </c:pt>
                <c:pt idx="50">
                  <c:v>22</c:v>
                </c:pt>
                <c:pt idx="51">
                  <c:v>22</c:v>
                </c:pt>
                <c:pt idx="52">
                  <c:v>17</c:v>
                </c:pt>
                <c:pt idx="53">
                  <c:v>27</c:v>
                </c:pt>
                <c:pt idx="54">
                  <c:v>18</c:v>
                </c:pt>
                <c:pt idx="55">
                  <c:v>20</c:v>
                </c:pt>
                <c:pt idx="56">
                  <c:v>13</c:v>
                </c:pt>
                <c:pt idx="57">
                  <c:v>30</c:v>
                </c:pt>
                <c:pt idx="58">
                  <c:v>24</c:v>
                </c:pt>
                <c:pt idx="59">
                  <c:v>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8</c:v>
                </c:pt>
                <c:pt idx="1">
                  <c:v>13</c:v>
                </c:pt>
                <c:pt idx="2">
                  <c:v>10</c:v>
                </c:pt>
                <c:pt idx="3">
                  <c:v>13</c:v>
                </c:pt>
                <c:pt idx="4">
                  <c:v>12</c:v>
                </c:pt>
                <c:pt idx="5">
                  <c:v>12</c:v>
                </c:pt>
                <c:pt idx="6">
                  <c:v>22</c:v>
                </c:pt>
                <c:pt idx="7">
                  <c:v>22</c:v>
                </c:pt>
                <c:pt idx="8">
                  <c:v>16</c:v>
                </c:pt>
                <c:pt idx="9">
                  <c:v>15</c:v>
                </c:pt>
                <c:pt idx="10">
                  <c:v>23</c:v>
                </c:pt>
                <c:pt idx="11">
                  <c:v>28</c:v>
                </c:pt>
                <c:pt idx="12">
                  <c:v>32</c:v>
                </c:pt>
                <c:pt idx="13">
                  <c:v>30</c:v>
                </c:pt>
                <c:pt idx="14">
                  <c:v>45</c:v>
                </c:pt>
                <c:pt idx="15">
                  <c:v>47</c:v>
                </c:pt>
                <c:pt idx="16">
                  <c:v>29</c:v>
                </c:pt>
                <c:pt idx="17">
                  <c:v>28</c:v>
                </c:pt>
                <c:pt idx="18">
                  <c:v>37</c:v>
                </c:pt>
                <c:pt idx="19">
                  <c:v>36</c:v>
                </c:pt>
                <c:pt idx="20">
                  <c:v>37</c:v>
                </c:pt>
                <c:pt idx="21">
                  <c:v>39</c:v>
                </c:pt>
                <c:pt idx="22">
                  <c:v>51</c:v>
                </c:pt>
                <c:pt idx="23">
                  <c:v>45</c:v>
                </c:pt>
                <c:pt idx="24">
                  <c:v>44</c:v>
                </c:pt>
                <c:pt idx="25">
                  <c:v>52</c:v>
                </c:pt>
                <c:pt idx="26">
                  <c:v>49</c:v>
                </c:pt>
                <c:pt idx="27">
                  <c:v>50</c:v>
                </c:pt>
                <c:pt idx="28">
                  <c:v>52</c:v>
                </c:pt>
                <c:pt idx="29">
                  <c:v>61</c:v>
                </c:pt>
                <c:pt idx="30">
                  <c:v>56</c:v>
                </c:pt>
                <c:pt idx="31">
                  <c:v>60</c:v>
                </c:pt>
                <c:pt idx="32">
                  <c:v>51</c:v>
                </c:pt>
                <c:pt idx="33">
                  <c:v>58</c:v>
                </c:pt>
                <c:pt idx="34">
                  <c:v>42</c:v>
                </c:pt>
                <c:pt idx="35">
                  <c:v>57</c:v>
                </c:pt>
                <c:pt idx="36">
                  <c:v>63</c:v>
                </c:pt>
                <c:pt idx="37">
                  <c:v>61</c:v>
                </c:pt>
                <c:pt idx="38">
                  <c:v>50</c:v>
                </c:pt>
                <c:pt idx="39">
                  <c:v>56</c:v>
                </c:pt>
                <c:pt idx="40">
                  <c:v>82</c:v>
                </c:pt>
                <c:pt idx="41">
                  <c:v>60</c:v>
                </c:pt>
                <c:pt idx="42">
                  <c:v>71</c:v>
                </c:pt>
                <c:pt idx="43">
                  <c:v>59</c:v>
                </c:pt>
                <c:pt idx="44">
                  <c:v>61</c:v>
                </c:pt>
                <c:pt idx="45">
                  <c:v>64</c:v>
                </c:pt>
                <c:pt idx="46">
                  <c:v>71</c:v>
                </c:pt>
                <c:pt idx="47">
                  <c:v>82</c:v>
                </c:pt>
                <c:pt idx="48">
                  <c:v>86</c:v>
                </c:pt>
                <c:pt idx="49">
                  <c:v>86</c:v>
                </c:pt>
                <c:pt idx="50">
                  <c:v>70</c:v>
                </c:pt>
                <c:pt idx="51">
                  <c:v>79</c:v>
                </c:pt>
                <c:pt idx="52">
                  <c:v>87</c:v>
                </c:pt>
                <c:pt idx="53">
                  <c:v>95</c:v>
                </c:pt>
                <c:pt idx="54">
                  <c:v>95</c:v>
                </c:pt>
                <c:pt idx="55">
                  <c:v>92</c:v>
                </c:pt>
                <c:pt idx="56">
                  <c:v>97</c:v>
                </c:pt>
                <c:pt idx="57">
                  <c:v>83</c:v>
                </c:pt>
                <c:pt idx="58">
                  <c:v>73</c:v>
                </c:pt>
                <c:pt idx="59">
                  <c:v>91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  <c:pt idx="24">
                  <c:v>3</c:v>
                </c:pt>
                <c:pt idx="25">
                  <c:v>3</c:v>
                </c:pt>
                <c:pt idx="26">
                  <c:v>5</c:v>
                </c:pt>
                <c:pt idx="27">
                  <c:v>4</c:v>
                </c:pt>
                <c:pt idx="28">
                  <c:v>2</c:v>
                </c:pt>
                <c:pt idx="29">
                  <c:v>1</c:v>
                </c:pt>
                <c:pt idx="30">
                  <c:v>3</c:v>
                </c:pt>
                <c:pt idx="31">
                  <c:v>2</c:v>
                </c:pt>
                <c:pt idx="32">
                  <c:v>0</c:v>
                </c:pt>
                <c:pt idx="33">
                  <c:v>2</c:v>
                </c:pt>
                <c:pt idx="34">
                  <c:v>1</c:v>
                </c:pt>
                <c:pt idx="35">
                  <c:v>5</c:v>
                </c:pt>
                <c:pt idx="36">
                  <c:v>3</c:v>
                </c:pt>
                <c:pt idx="37">
                  <c:v>6</c:v>
                </c:pt>
                <c:pt idx="38">
                  <c:v>3</c:v>
                </c:pt>
                <c:pt idx="39">
                  <c:v>4</c:v>
                </c:pt>
                <c:pt idx="40">
                  <c:v>4</c:v>
                </c:pt>
                <c:pt idx="41">
                  <c:v>1</c:v>
                </c:pt>
                <c:pt idx="42">
                  <c:v>5</c:v>
                </c:pt>
                <c:pt idx="43">
                  <c:v>5</c:v>
                </c:pt>
                <c:pt idx="44">
                  <c:v>2</c:v>
                </c:pt>
                <c:pt idx="45">
                  <c:v>4</c:v>
                </c:pt>
                <c:pt idx="46">
                  <c:v>2</c:v>
                </c:pt>
                <c:pt idx="47">
                  <c:v>5</c:v>
                </c:pt>
                <c:pt idx="48">
                  <c:v>4</c:v>
                </c:pt>
                <c:pt idx="49">
                  <c:v>7</c:v>
                </c:pt>
                <c:pt idx="50">
                  <c:v>4</c:v>
                </c:pt>
                <c:pt idx="51">
                  <c:v>6</c:v>
                </c:pt>
                <c:pt idx="52">
                  <c:v>7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7</c:v>
                </c:pt>
                <c:pt idx="58">
                  <c:v>4</c:v>
                </c:pt>
                <c:pt idx="59">
                  <c:v>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3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0</c:v>
                </c:pt>
                <c:pt idx="22">
                  <c:v>2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1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3</c:v>
                </c:pt>
                <c:pt idx="34">
                  <c:v>1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3</c:v>
                </c:pt>
                <c:pt idx="41">
                  <c:v>1</c:v>
                </c:pt>
                <c:pt idx="42">
                  <c:v>1</c:v>
                </c:pt>
                <c:pt idx="43">
                  <c:v>3</c:v>
                </c:pt>
                <c:pt idx="44">
                  <c:v>1</c:v>
                </c:pt>
                <c:pt idx="45">
                  <c:v>0</c:v>
                </c:pt>
                <c:pt idx="46">
                  <c:v>4</c:v>
                </c:pt>
                <c:pt idx="47">
                  <c:v>0</c:v>
                </c:pt>
                <c:pt idx="48">
                  <c:v>0</c:v>
                </c:pt>
                <c:pt idx="49">
                  <c:v>5</c:v>
                </c:pt>
                <c:pt idx="50">
                  <c:v>3</c:v>
                </c:pt>
                <c:pt idx="51">
                  <c:v>3</c:v>
                </c:pt>
                <c:pt idx="52">
                  <c:v>1</c:v>
                </c:pt>
                <c:pt idx="53">
                  <c:v>3</c:v>
                </c:pt>
                <c:pt idx="54">
                  <c:v>0</c:v>
                </c:pt>
                <c:pt idx="55">
                  <c:v>5</c:v>
                </c:pt>
                <c:pt idx="56">
                  <c:v>2</c:v>
                </c:pt>
                <c:pt idx="57">
                  <c:v>1</c:v>
                </c:pt>
                <c:pt idx="58">
                  <c:v>1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2</c:v>
                </c:pt>
                <c:pt idx="5">
                  <c:v>5</c:v>
                </c:pt>
                <c:pt idx="6">
                  <c:v>4</c:v>
                </c:pt>
                <c:pt idx="7">
                  <c:v>6</c:v>
                </c:pt>
                <c:pt idx="8">
                  <c:v>8</c:v>
                </c:pt>
                <c:pt idx="9">
                  <c:v>10</c:v>
                </c:pt>
                <c:pt idx="10">
                  <c:v>7</c:v>
                </c:pt>
                <c:pt idx="11">
                  <c:v>1</c:v>
                </c:pt>
                <c:pt idx="12">
                  <c:v>12</c:v>
                </c:pt>
                <c:pt idx="13">
                  <c:v>8</c:v>
                </c:pt>
                <c:pt idx="14">
                  <c:v>13</c:v>
                </c:pt>
                <c:pt idx="15">
                  <c:v>10</c:v>
                </c:pt>
                <c:pt idx="16">
                  <c:v>8</c:v>
                </c:pt>
                <c:pt idx="17">
                  <c:v>8</c:v>
                </c:pt>
                <c:pt idx="18">
                  <c:v>18</c:v>
                </c:pt>
                <c:pt idx="19">
                  <c:v>7</c:v>
                </c:pt>
                <c:pt idx="20">
                  <c:v>11</c:v>
                </c:pt>
                <c:pt idx="21">
                  <c:v>11</c:v>
                </c:pt>
                <c:pt idx="22">
                  <c:v>14</c:v>
                </c:pt>
                <c:pt idx="23">
                  <c:v>7</c:v>
                </c:pt>
                <c:pt idx="24">
                  <c:v>13</c:v>
                </c:pt>
                <c:pt idx="25">
                  <c:v>17</c:v>
                </c:pt>
                <c:pt idx="26">
                  <c:v>14</c:v>
                </c:pt>
                <c:pt idx="27">
                  <c:v>15</c:v>
                </c:pt>
                <c:pt idx="28">
                  <c:v>14</c:v>
                </c:pt>
                <c:pt idx="29">
                  <c:v>15</c:v>
                </c:pt>
                <c:pt idx="30">
                  <c:v>9</c:v>
                </c:pt>
                <c:pt idx="31">
                  <c:v>15</c:v>
                </c:pt>
                <c:pt idx="32">
                  <c:v>12</c:v>
                </c:pt>
                <c:pt idx="33">
                  <c:v>13</c:v>
                </c:pt>
                <c:pt idx="34">
                  <c:v>16</c:v>
                </c:pt>
                <c:pt idx="35">
                  <c:v>16</c:v>
                </c:pt>
                <c:pt idx="36">
                  <c:v>17</c:v>
                </c:pt>
                <c:pt idx="37">
                  <c:v>20</c:v>
                </c:pt>
                <c:pt idx="38">
                  <c:v>16</c:v>
                </c:pt>
                <c:pt idx="39">
                  <c:v>14</c:v>
                </c:pt>
                <c:pt idx="40">
                  <c:v>12</c:v>
                </c:pt>
                <c:pt idx="41">
                  <c:v>19</c:v>
                </c:pt>
                <c:pt idx="42">
                  <c:v>19</c:v>
                </c:pt>
                <c:pt idx="43">
                  <c:v>12</c:v>
                </c:pt>
                <c:pt idx="44">
                  <c:v>17</c:v>
                </c:pt>
                <c:pt idx="45">
                  <c:v>21</c:v>
                </c:pt>
                <c:pt idx="46">
                  <c:v>24</c:v>
                </c:pt>
                <c:pt idx="47">
                  <c:v>19</c:v>
                </c:pt>
                <c:pt idx="48">
                  <c:v>24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19</c:v>
                </c:pt>
                <c:pt idx="53">
                  <c:v>27</c:v>
                </c:pt>
                <c:pt idx="54">
                  <c:v>24</c:v>
                </c:pt>
                <c:pt idx="55">
                  <c:v>26</c:v>
                </c:pt>
                <c:pt idx="56">
                  <c:v>28</c:v>
                </c:pt>
                <c:pt idx="57">
                  <c:v>29</c:v>
                </c:pt>
                <c:pt idx="58">
                  <c:v>14</c:v>
                </c:pt>
                <c:pt idx="59">
                  <c:v>27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10</c:v>
                </c:pt>
                <c:pt idx="1">
                  <c:v>7</c:v>
                </c:pt>
                <c:pt idx="2">
                  <c:v>5</c:v>
                </c:pt>
                <c:pt idx="3">
                  <c:v>13</c:v>
                </c:pt>
                <c:pt idx="4">
                  <c:v>18</c:v>
                </c:pt>
                <c:pt idx="5">
                  <c:v>15</c:v>
                </c:pt>
                <c:pt idx="6">
                  <c:v>22</c:v>
                </c:pt>
                <c:pt idx="7">
                  <c:v>20</c:v>
                </c:pt>
                <c:pt idx="8">
                  <c:v>19</c:v>
                </c:pt>
                <c:pt idx="9">
                  <c:v>28</c:v>
                </c:pt>
                <c:pt idx="10">
                  <c:v>21</c:v>
                </c:pt>
                <c:pt idx="11">
                  <c:v>39</c:v>
                </c:pt>
                <c:pt idx="12">
                  <c:v>24</c:v>
                </c:pt>
                <c:pt idx="13">
                  <c:v>32</c:v>
                </c:pt>
                <c:pt idx="14">
                  <c:v>33</c:v>
                </c:pt>
                <c:pt idx="15">
                  <c:v>29</c:v>
                </c:pt>
                <c:pt idx="16">
                  <c:v>37</c:v>
                </c:pt>
                <c:pt idx="17">
                  <c:v>38</c:v>
                </c:pt>
                <c:pt idx="18">
                  <c:v>35</c:v>
                </c:pt>
                <c:pt idx="19">
                  <c:v>33</c:v>
                </c:pt>
                <c:pt idx="20">
                  <c:v>41</c:v>
                </c:pt>
                <c:pt idx="21">
                  <c:v>32</c:v>
                </c:pt>
                <c:pt idx="22">
                  <c:v>38</c:v>
                </c:pt>
                <c:pt idx="23">
                  <c:v>46</c:v>
                </c:pt>
                <c:pt idx="24">
                  <c:v>33</c:v>
                </c:pt>
                <c:pt idx="25">
                  <c:v>34</c:v>
                </c:pt>
                <c:pt idx="26">
                  <c:v>65</c:v>
                </c:pt>
                <c:pt idx="27">
                  <c:v>53</c:v>
                </c:pt>
                <c:pt idx="28">
                  <c:v>46</c:v>
                </c:pt>
                <c:pt idx="29">
                  <c:v>42</c:v>
                </c:pt>
                <c:pt idx="30">
                  <c:v>62</c:v>
                </c:pt>
                <c:pt idx="31">
                  <c:v>63</c:v>
                </c:pt>
                <c:pt idx="32">
                  <c:v>62</c:v>
                </c:pt>
                <c:pt idx="33">
                  <c:v>68</c:v>
                </c:pt>
                <c:pt idx="34">
                  <c:v>54</c:v>
                </c:pt>
                <c:pt idx="35">
                  <c:v>55</c:v>
                </c:pt>
                <c:pt idx="36">
                  <c:v>57</c:v>
                </c:pt>
                <c:pt idx="37">
                  <c:v>58</c:v>
                </c:pt>
                <c:pt idx="38">
                  <c:v>60</c:v>
                </c:pt>
                <c:pt idx="39">
                  <c:v>51</c:v>
                </c:pt>
                <c:pt idx="40">
                  <c:v>56</c:v>
                </c:pt>
                <c:pt idx="41">
                  <c:v>66</c:v>
                </c:pt>
                <c:pt idx="42">
                  <c:v>51</c:v>
                </c:pt>
                <c:pt idx="43">
                  <c:v>70</c:v>
                </c:pt>
                <c:pt idx="44">
                  <c:v>73</c:v>
                </c:pt>
                <c:pt idx="45">
                  <c:v>66</c:v>
                </c:pt>
                <c:pt idx="46">
                  <c:v>63</c:v>
                </c:pt>
                <c:pt idx="47">
                  <c:v>79</c:v>
                </c:pt>
                <c:pt idx="48">
                  <c:v>92</c:v>
                </c:pt>
                <c:pt idx="49">
                  <c:v>69</c:v>
                </c:pt>
                <c:pt idx="50">
                  <c:v>78</c:v>
                </c:pt>
                <c:pt idx="51">
                  <c:v>80</c:v>
                </c:pt>
                <c:pt idx="52">
                  <c:v>84</c:v>
                </c:pt>
                <c:pt idx="53">
                  <c:v>75</c:v>
                </c:pt>
                <c:pt idx="54">
                  <c:v>81</c:v>
                </c:pt>
                <c:pt idx="55">
                  <c:v>83</c:v>
                </c:pt>
                <c:pt idx="56">
                  <c:v>91</c:v>
                </c:pt>
                <c:pt idx="57">
                  <c:v>79</c:v>
                </c:pt>
                <c:pt idx="58">
                  <c:v>89</c:v>
                </c:pt>
                <c:pt idx="59">
                  <c:v>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3</c:v>
                </c:pt>
                <c:pt idx="14">
                  <c:v>0</c:v>
                </c:pt>
                <c:pt idx="15">
                  <c:v>4</c:v>
                </c:pt>
                <c:pt idx="16">
                  <c:v>2</c:v>
                </c:pt>
                <c:pt idx="17">
                  <c:v>2</c:v>
                </c:pt>
                <c:pt idx="18">
                  <c:v>5</c:v>
                </c:pt>
                <c:pt idx="19">
                  <c:v>2</c:v>
                </c:pt>
                <c:pt idx="20">
                  <c:v>0</c:v>
                </c:pt>
                <c:pt idx="21">
                  <c:v>3</c:v>
                </c:pt>
                <c:pt idx="22">
                  <c:v>2</c:v>
                </c:pt>
                <c:pt idx="23">
                  <c:v>1</c:v>
                </c:pt>
                <c:pt idx="24">
                  <c:v>3</c:v>
                </c:pt>
                <c:pt idx="25">
                  <c:v>2</c:v>
                </c:pt>
                <c:pt idx="26">
                  <c:v>4</c:v>
                </c:pt>
                <c:pt idx="27">
                  <c:v>3</c:v>
                </c:pt>
                <c:pt idx="28">
                  <c:v>3</c:v>
                </c:pt>
                <c:pt idx="29">
                  <c:v>2</c:v>
                </c:pt>
                <c:pt idx="30">
                  <c:v>6</c:v>
                </c:pt>
                <c:pt idx="31">
                  <c:v>3</c:v>
                </c:pt>
                <c:pt idx="32">
                  <c:v>3</c:v>
                </c:pt>
                <c:pt idx="33">
                  <c:v>5</c:v>
                </c:pt>
                <c:pt idx="34">
                  <c:v>5</c:v>
                </c:pt>
                <c:pt idx="35">
                  <c:v>7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6</c:v>
                </c:pt>
                <c:pt idx="40">
                  <c:v>8</c:v>
                </c:pt>
                <c:pt idx="41">
                  <c:v>7</c:v>
                </c:pt>
                <c:pt idx="42">
                  <c:v>4</c:v>
                </c:pt>
                <c:pt idx="43">
                  <c:v>9</c:v>
                </c:pt>
                <c:pt idx="44">
                  <c:v>4</c:v>
                </c:pt>
                <c:pt idx="45">
                  <c:v>8</c:v>
                </c:pt>
                <c:pt idx="46">
                  <c:v>8</c:v>
                </c:pt>
                <c:pt idx="47">
                  <c:v>7</c:v>
                </c:pt>
                <c:pt idx="48">
                  <c:v>6</c:v>
                </c:pt>
                <c:pt idx="49">
                  <c:v>7</c:v>
                </c:pt>
                <c:pt idx="50">
                  <c:v>6</c:v>
                </c:pt>
                <c:pt idx="51">
                  <c:v>2</c:v>
                </c:pt>
                <c:pt idx="52">
                  <c:v>11</c:v>
                </c:pt>
                <c:pt idx="53">
                  <c:v>8</c:v>
                </c:pt>
                <c:pt idx="54">
                  <c:v>3</c:v>
                </c:pt>
                <c:pt idx="55">
                  <c:v>5</c:v>
                </c:pt>
                <c:pt idx="56">
                  <c:v>8</c:v>
                </c:pt>
                <c:pt idx="57">
                  <c:v>9</c:v>
                </c:pt>
                <c:pt idx="58">
                  <c:v>9</c:v>
                </c:pt>
                <c:pt idx="59">
                  <c:v>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264</c:v>
                </c:pt>
                <c:pt idx="1">
                  <c:v>1064</c:v>
                </c:pt>
                <c:pt idx="2">
                  <c:v>2368</c:v>
                </c:pt>
                <c:pt idx="3">
                  <c:v>3572</c:v>
                </c:pt>
                <c:pt idx="4">
                  <c:v>5047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253</c:v>
                </c:pt>
                <c:pt idx="1">
                  <c:v>572</c:v>
                </c:pt>
                <c:pt idx="2">
                  <c:v>850</c:v>
                </c:pt>
                <c:pt idx="3">
                  <c:v>1030</c:v>
                </c:pt>
                <c:pt idx="4">
                  <c:v>1371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277</c:v>
                </c:pt>
                <c:pt idx="1">
                  <c:v>582</c:v>
                </c:pt>
                <c:pt idx="2">
                  <c:v>862</c:v>
                </c:pt>
                <c:pt idx="3">
                  <c:v>1054</c:v>
                </c:pt>
                <c:pt idx="4">
                  <c:v>1372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13795687.000000006</c:v>
                </c:pt>
                <c:pt idx="1">
                  <c:v>42114408.80000016</c:v>
                </c:pt>
                <c:pt idx="2">
                  <c:v>81719357.7999998</c:v>
                </c:pt>
                <c:pt idx="3">
                  <c:v>117325527.39999908</c:v>
                </c:pt>
                <c:pt idx="4">
                  <c:v>162508917.19999978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15779089.454</c:v>
                </c:pt>
                <c:pt idx="1">
                  <c:v>40761421.072</c:v>
                </c:pt>
                <c:pt idx="2">
                  <c:v>74716317.074</c:v>
                </c:pt>
                <c:pt idx="3">
                  <c:v>104663390.21000001</c:v>
                </c:pt>
                <c:pt idx="4">
                  <c:v>143298150.82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5510</c:v>
                </c:pt>
                <c:pt idx="2">
                  <c:v>9349</c:v>
                </c:pt>
                <c:pt idx="3">
                  <c:v>13688</c:v>
                </c:pt>
                <c:pt idx="4">
                  <c:v>17179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-104735.23600000003</c:v>
                </c:pt>
                <c:pt idx="1">
                  <c:v>-224459.80800000008</c:v>
                </c:pt>
                <c:pt idx="2">
                  <c:v>-248252.77600000013</c:v>
                </c:pt>
                <c:pt idx="3">
                  <c:v>-244540.6980000001</c:v>
                </c:pt>
                <c:pt idx="4">
                  <c:v>-194995.29599999986</c:v>
                </c:pt>
                <c:pt idx="5">
                  <c:v>-180785.0540000007</c:v>
                </c:pt>
                <c:pt idx="6">
                  <c:v>-162205.6159999997</c:v>
                </c:pt>
                <c:pt idx="7">
                  <c:v>-134566.60800000047</c:v>
                </c:pt>
                <c:pt idx="8">
                  <c:v>-137382.1359999997</c:v>
                </c:pt>
                <c:pt idx="9">
                  <c:v>-95309.05599999847</c:v>
                </c:pt>
                <c:pt idx="10">
                  <c:v>-156908.19199999585</c:v>
                </c:pt>
                <c:pt idx="11">
                  <c:v>-99261.97799999872</c:v>
                </c:pt>
                <c:pt idx="12">
                  <c:v>-20484.292000001762</c:v>
                </c:pt>
                <c:pt idx="13">
                  <c:v>10582.832000005525</c:v>
                </c:pt>
                <c:pt idx="14">
                  <c:v>-24875.826000002213</c:v>
                </c:pt>
                <c:pt idx="15">
                  <c:v>45819.23600002192</c:v>
                </c:pt>
                <c:pt idx="16">
                  <c:v>91336.41200001119</c:v>
                </c:pt>
                <c:pt idx="17">
                  <c:v>202255.12200003304</c:v>
                </c:pt>
                <c:pt idx="18">
                  <c:v>155839.89000000758</c:v>
                </c:pt>
                <c:pt idx="19">
                  <c:v>110719.37800001912</c:v>
                </c:pt>
                <c:pt idx="20">
                  <c:v>125996.3940000101</c:v>
                </c:pt>
                <c:pt idx="21">
                  <c:v>132784.59400000842</c:v>
                </c:pt>
                <c:pt idx="22">
                  <c:v>181109.0919999918</c:v>
                </c:pt>
                <c:pt idx="23">
                  <c:v>341904.89600005466</c:v>
                </c:pt>
                <c:pt idx="24">
                  <c:v>356018.03399996366</c:v>
                </c:pt>
                <c:pt idx="25">
                  <c:v>357121.3840000229</c:v>
                </c:pt>
                <c:pt idx="26">
                  <c:v>477485.3360000029</c:v>
                </c:pt>
                <c:pt idx="27">
                  <c:v>556372.26199996</c:v>
                </c:pt>
                <c:pt idx="28">
                  <c:v>495059.9559999993</c:v>
                </c:pt>
                <c:pt idx="29">
                  <c:v>556324.0959999533</c:v>
                </c:pt>
                <c:pt idx="30">
                  <c:v>663304.4159999415</c:v>
                </c:pt>
                <c:pt idx="31">
                  <c:v>587071.433999938</c:v>
                </c:pt>
                <c:pt idx="32">
                  <c:v>664058.4059999203</c:v>
                </c:pt>
                <c:pt idx="33">
                  <c:v>772149.5459999675</c:v>
                </c:pt>
                <c:pt idx="34">
                  <c:v>672936.0540001038</c:v>
                </c:pt>
                <c:pt idx="35">
                  <c:v>845139.8020000346</c:v>
                </c:pt>
                <c:pt idx="36">
                  <c:v>800694.1160000227</c:v>
                </c:pt>
                <c:pt idx="37">
                  <c:v>842068.2840000372</c:v>
                </c:pt>
                <c:pt idx="38">
                  <c:v>913402.8239998743</c:v>
                </c:pt>
                <c:pt idx="39">
                  <c:v>981352.7279999293</c:v>
                </c:pt>
                <c:pt idx="40">
                  <c:v>1085548.1420000512</c:v>
                </c:pt>
                <c:pt idx="41">
                  <c:v>1052116.8399997726</c:v>
                </c:pt>
                <c:pt idx="42">
                  <c:v>973941.2939999066</c:v>
                </c:pt>
                <c:pt idx="43">
                  <c:v>961493.6460000016</c:v>
                </c:pt>
                <c:pt idx="44">
                  <c:v>1136275.0579999369</c:v>
                </c:pt>
                <c:pt idx="45">
                  <c:v>1240379.332000019</c:v>
                </c:pt>
                <c:pt idx="46">
                  <c:v>1292154.0479997154</c:v>
                </c:pt>
                <c:pt idx="47">
                  <c:v>1382710.877999805</c:v>
                </c:pt>
                <c:pt idx="48">
                  <c:v>1521466.3540000506</c:v>
                </c:pt>
                <c:pt idx="49">
                  <c:v>1431916.8760003746</c:v>
                </c:pt>
                <c:pt idx="50">
                  <c:v>1449520.4419998638</c:v>
                </c:pt>
                <c:pt idx="51">
                  <c:v>1464776.5760001782</c:v>
                </c:pt>
                <c:pt idx="52">
                  <c:v>1503280.5040000174</c:v>
                </c:pt>
                <c:pt idx="53">
                  <c:v>1559200.8739995826</c:v>
                </c:pt>
                <c:pt idx="54">
                  <c:v>1476736.4759998694</c:v>
                </c:pt>
                <c:pt idx="55">
                  <c:v>1653093.0240000635</c:v>
                </c:pt>
                <c:pt idx="56">
                  <c:v>1708522.356000306</c:v>
                </c:pt>
                <c:pt idx="57">
                  <c:v>1760739.476000538</c:v>
                </c:pt>
                <c:pt idx="58">
                  <c:v>1789856.7019988634</c:v>
                </c:pt>
                <c:pt idx="59">
                  <c:v>1891656.7200000957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-104735.23600000003</c:v>
                </c:pt>
                <c:pt idx="1">
                  <c:v>-329195.0440000001</c:v>
                </c:pt>
                <c:pt idx="2">
                  <c:v>-577447.8200000003</c:v>
                </c:pt>
                <c:pt idx="3">
                  <c:v>-821988.5180000004</c:v>
                </c:pt>
                <c:pt idx="4">
                  <c:v>-1016983.8140000002</c:v>
                </c:pt>
                <c:pt idx="5">
                  <c:v>-1197768.868000001</c:v>
                </c:pt>
                <c:pt idx="6">
                  <c:v>-1359974.4840000006</c:v>
                </c:pt>
                <c:pt idx="7">
                  <c:v>-1494541.092000001</c:v>
                </c:pt>
                <c:pt idx="8">
                  <c:v>-1631923.2280000008</c:v>
                </c:pt>
                <c:pt idx="9">
                  <c:v>-1727232.2839999993</c:v>
                </c:pt>
                <c:pt idx="10">
                  <c:v>-1884140.4759999951</c:v>
                </c:pt>
                <c:pt idx="11">
                  <c:v>-1983402.4539999939</c:v>
                </c:pt>
                <c:pt idx="12">
                  <c:v>-2003886.7459999956</c:v>
                </c:pt>
                <c:pt idx="13">
                  <c:v>-1993303.91399999</c:v>
                </c:pt>
                <c:pt idx="14">
                  <c:v>-2018179.7399999923</c:v>
                </c:pt>
                <c:pt idx="15">
                  <c:v>-1972360.5039999704</c:v>
                </c:pt>
                <c:pt idx="16">
                  <c:v>-1881024.0919999592</c:v>
                </c:pt>
                <c:pt idx="17">
                  <c:v>-1678768.9699999262</c:v>
                </c:pt>
                <c:pt idx="18">
                  <c:v>-1522929.0799999186</c:v>
                </c:pt>
                <c:pt idx="19">
                  <c:v>-1412209.7019998995</c:v>
                </c:pt>
                <c:pt idx="20">
                  <c:v>-1286213.3079998894</c:v>
                </c:pt>
                <c:pt idx="21">
                  <c:v>-1153428.713999881</c:v>
                </c:pt>
                <c:pt idx="22">
                  <c:v>-972319.6219998891</c:v>
                </c:pt>
                <c:pt idx="23">
                  <c:v>-630414.7259998345</c:v>
                </c:pt>
                <c:pt idx="24">
                  <c:v>-274396.6919998708</c:v>
                </c:pt>
                <c:pt idx="25">
                  <c:v>82724.69200015208</c:v>
                </c:pt>
                <c:pt idx="26">
                  <c:v>560210.028000155</c:v>
                </c:pt>
                <c:pt idx="27">
                  <c:v>1116582.290000115</c:v>
                </c:pt>
                <c:pt idx="28">
                  <c:v>1611642.2460001144</c:v>
                </c:pt>
                <c:pt idx="29">
                  <c:v>2167966.3420000677</c:v>
                </c:pt>
                <c:pt idx="30">
                  <c:v>2831270.758000009</c:v>
                </c:pt>
                <c:pt idx="31">
                  <c:v>3418342.191999947</c:v>
                </c:pt>
                <c:pt idx="32">
                  <c:v>4082400.5979998675</c:v>
                </c:pt>
                <c:pt idx="33">
                  <c:v>4854550.1439998355</c:v>
                </c:pt>
                <c:pt idx="34">
                  <c:v>5527486.197999939</c:v>
                </c:pt>
                <c:pt idx="35">
                  <c:v>6372625.999999974</c:v>
                </c:pt>
                <c:pt idx="36">
                  <c:v>7173320.115999997</c:v>
                </c:pt>
                <c:pt idx="37">
                  <c:v>8015388.400000034</c:v>
                </c:pt>
                <c:pt idx="38">
                  <c:v>8928791.223999908</c:v>
                </c:pt>
                <c:pt idx="39">
                  <c:v>9910143.951999838</c:v>
                </c:pt>
                <c:pt idx="40">
                  <c:v>10995692.093999889</c:v>
                </c:pt>
                <c:pt idx="41">
                  <c:v>12047808.933999661</c:v>
                </c:pt>
                <c:pt idx="42">
                  <c:v>13021750.227999568</c:v>
                </c:pt>
                <c:pt idx="43">
                  <c:v>13983243.87399957</c:v>
                </c:pt>
                <c:pt idx="44">
                  <c:v>15119518.931999506</c:v>
                </c:pt>
                <c:pt idx="45">
                  <c:v>16359898.263999525</c:v>
                </c:pt>
                <c:pt idx="46">
                  <c:v>17652052.31199924</c:v>
                </c:pt>
                <c:pt idx="47">
                  <c:v>19034763.189999044</c:v>
                </c:pt>
                <c:pt idx="48">
                  <c:v>20556229.543999095</c:v>
                </c:pt>
                <c:pt idx="49">
                  <c:v>21988146.41999947</c:v>
                </c:pt>
                <c:pt idx="50">
                  <c:v>23437666.861999333</c:v>
                </c:pt>
                <c:pt idx="51">
                  <c:v>24902443.43799951</c:v>
                </c:pt>
                <c:pt idx="52">
                  <c:v>26405723.941999525</c:v>
                </c:pt>
                <c:pt idx="53">
                  <c:v>27964924.815999106</c:v>
                </c:pt>
                <c:pt idx="54">
                  <c:v>29441661.291998975</c:v>
                </c:pt>
                <c:pt idx="55">
                  <c:v>31094754.31599904</c:v>
                </c:pt>
                <c:pt idx="56">
                  <c:v>32803276.671999343</c:v>
                </c:pt>
                <c:pt idx="57">
                  <c:v>34564016.14799988</c:v>
                </c:pt>
                <c:pt idx="58">
                  <c:v>36353872.84999874</c:v>
                </c:pt>
                <c:pt idx="59">
                  <c:v>38245529.56999884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test04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17:24:04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