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-1842785.2659999845</c:v>
                </c:pt>
                <c:pt idx="1">
                  <c:v>990220.2719998895</c:v>
                </c:pt>
                <c:pt idx="2">
                  <c:v>6763363.674000295</c:v>
                </c:pt>
                <c:pt idx="3">
                  <c:v>10979426.448000032</c:v>
                </c:pt>
                <c:pt idx="4">
                  <c:v>18549118.05599948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14</c:v>
                </c:pt>
                <c:pt idx="1">
                  <c:v>12</c:v>
                </c:pt>
                <c:pt idx="2">
                  <c:v>6</c:v>
                </c:pt>
                <c:pt idx="3">
                  <c:v>14</c:v>
                </c:pt>
                <c:pt idx="4">
                  <c:v>17</c:v>
                </c:pt>
                <c:pt idx="5">
                  <c:v>13</c:v>
                </c:pt>
                <c:pt idx="6">
                  <c:v>23</c:v>
                </c:pt>
                <c:pt idx="7">
                  <c:v>15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39</c:v>
                </c:pt>
                <c:pt idx="12">
                  <c:v>32</c:v>
                </c:pt>
                <c:pt idx="13">
                  <c:v>28</c:v>
                </c:pt>
                <c:pt idx="14">
                  <c:v>29</c:v>
                </c:pt>
                <c:pt idx="15">
                  <c:v>36</c:v>
                </c:pt>
                <c:pt idx="16">
                  <c:v>37</c:v>
                </c:pt>
                <c:pt idx="17">
                  <c:v>42</c:v>
                </c:pt>
                <c:pt idx="18">
                  <c:v>42</c:v>
                </c:pt>
                <c:pt idx="19">
                  <c:v>33</c:v>
                </c:pt>
                <c:pt idx="20">
                  <c:v>41</c:v>
                </c:pt>
                <c:pt idx="21">
                  <c:v>36</c:v>
                </c:pt>
                <c:pt idx="22">
                  <c:v>56</c:v>
                </c:pt>
                <c:pt idx="23">
                  <c:v>46</c:v>
                </c:pt>
                <c:pt idx="24">
                  <c:v>51</c:v>
                </c:pt>
                <c:pt idx="25">
                  <c:v>44</c:v>
                </c:pt>
                <c:pt idx="26">
                  <c:v>59</c:v>
                </c:pt>
                <c:pt idx="27">
                  <c:v>56</c:v>
                </c:pt>
                <c:pt idx="28">
                  <c:v>58</c:v>
                </c:pt>
                <c:pt idx="29">
                  <c:v>58</c:v>
                </c:pt>
                <c:pt idx="30">
                  <c:v>59</c:v>
                </c:pt>
                <c:pt idx="31">
                  <c:v>65</c:v>
                </c:pt>
                <c:pt idx="32">
                  <c:v>64</c:v>
                </c:pt>
                <c:pt idx="33">
                  <c:v>68</c:v>
                </c:pt>
                <c:pt idx="34">
                  <c:v>70</c:v>
                </c:pt>
                <c:pt idx="35">
                  <c:v>66</c:v>
                </c:pt>
                <c:pt idx="36">
                  <c:v>68</c:v>
                </c:pt>
                <c:pt idx="37">
                  <c:v>87</c:v>
                </c:pt>
                <c:pt idx="38">
                  <c:v>71</c:v>
                </c:pt>
                <c:pt idx="39">
                  <c:v>72</c:v>
                </c:pt>
                <c:pt idx="40">
                  <c:v>86</c:v>
                </c:pt>
                <c:pt idx="41">
                  <c:v>93</c:v>
                </c:pt>
                <c:pt idx="42">
                  <c:v>81</c:v>
                </c:pt>
                <c:pt idx="43">
                  <c:v>67</c:v>
                </c:pt>
                <c:pt idx="44">
                  <c:v>91</c:v>
                </c:pt>
                <c:pt idx="45">
                  <c:v>87</c:v>
                </c:pt>
                <c:pt idx="46">
                  <c:v>94</c:v>
                </c:pt>
                <c:pt idx="47">
                  <c:v>95</c:v>
                </c:pt>
                <c:pt idx="48">
                  <c:v>96</c:v>
                </c:pt>
                <c:pt idx="49">
                  <c:v>84</c:v>
                </c:pt>
                <c:pt idx="50">
                  <c:v>85</c:v>
                </c:pt>
                <c:pt idx="51">
                  <c:v>84</c:v>
                </c:pt>
                <c:pt idx="52">
                  <c:v>85</c:v>
                </c:pt>
                <c:pt idx="53">
                  <c:v>93</c:v>
                </c:pt>
                <c:pt idx="54">
                  <c:v>93</c:v>
                </c:pt>
                <c:pt idx="55">
                  <c:v>77</c:v>
                </c:pt>
                <c:pt idx="56">
                  <c:v>106</c:v>
                </c:pt>
                <c:pt idx="57">
                  <c:v>101</c:v>
                </c:pt>
                <c:pt idx="58">
                  <c:v>91</c:v>
                </c:pt>
                <c:pt idx="59">
                  <c:v>113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38</c:v>
                </c:pt>
                <c:pt idx="1">
                  <c:v>48</c:v>
                </c:pt>
                <c:pt idx="2">
                  <c:v>48</c:v>
                </c:pt>
                <c:pt idx="3">
                  <c:v>53</c:v>
                </c:pt>
                <c:pt idx="4">
                  <c:v>60</c:v>
                </c:pt>
                <c:pt idx="5">
                  <c:v>63</c:v>
                </c:pt>
                <c:pt idx="6">
                  <c:v>66</c:v>
                </c:pt>
                <c:pt idx="7">
                  <c:v>67</c:v>
                </c:pt>
                <c:pt idx="8">
                  <c:v>94</c:v>
                </c:pt>
                <c:pt idx="9">
                  <c:v>82</c:v>
                </c:pt>
                <c:pt idx="10">
                  <c:v>104</c:v>
                </c:pt>
                <c:pt idx="11">
                  <c:v>108</c:v>
                </c:pt>
                <c:pt idx="12">
                  <c:v>133</c:v>
                </c:pt>
                <c:pt idx="13">
                  <c:v>136</c:v>
                </c:pt>
                <c:pt idx="14">
                  <c:v>147</c:v>
                </c:pt>
                <c:pt idx="15">
                  <c:v>152</c:v>
                </c:pt>
                <c:pt idx="16">
                  <c:v>143</c:v>
                </c:pt>
                <c:pt idx="17">
                  <c:v>160</c:v>
                </c:pt>
                <c:pt idx="18">
                  <c:v>172</c:v>
                </c:pt>
                <c:pt idx="19">
                  <c:v>165</c:v>
                </c:pt>
                <c:pt idx="20">
                  <c:v>176</c:v>
                </c:pt>
                <c:pt idx="21">
                  <c:v>181</c:v>
                </c:pt>
                <c:pt idx="22">
                  <c:v>180</c:v>
                </c:pt>
                <c:pt idx="23">
                  <c:v>189</c:v>
                </c:pt>
                <c:pt idx="24">
                  <c:v>203</c:v>
                </c:pt>
                <c:pt idx="25">
                  <c:v>184</c:v>
                </c:pt>
                <c:pt idx="26">
                  <c:v>222</c:v>
                </c:pt>
                <c:pt idx="27">
                  <c:v>199</c:v>
                </c:pt>
                <c:pt idx="28">
                  <c:v>224</c:v>
                </c:pt>
                <c:pt idx="29">
                  <c:v>236</c:v>
                </c:pt>
                <c:pt idx="30">
                  <c:v>222</c:v>
                </c:pt>
                <c:pt idx="31">
                  <c:v>236</c:v>
                </c:pt>
                <c:pt idx="32">
                  <c:v>262</c:v>
                </c:pt>
                <c:pt idx="33">
                  <c:v>247</c:v>
                </c:pt>
                <c:pt idx="34">
                  <c:v>272</c:v>
                </c:pt>
                <c:pt idx="35">
                  <c:v>255</c:v>
                </c:pt>
                <c:pt idx="36">
                  <c:v>284</c:v>
                </c:pt>
                <c:pt idx="37">
                  <c:v>281</c:v>
                </c:pt>
                <c:pt idx="38">
                  <c:v>282</c:v>
                </c:pt>
                <c:pt idx="39">
                  <c:v>311</c:v>
                </c:pt>
                <c:pt idx="40">
                  <c:v>315</c:v>
                </c:pt>
                <c:pt idx="41">
                  <c:v>286</c:v>
                </c:pt>
                <c:pt idx="42">
                  <c:v>302</c:v>
                </c:pt>
                <c:pt idx="43">
                  <c:v>355</c:v>
                </c:pt>
                <c:pt idx="44">
                  <c:v>356</c:v>
                </c:pt>
                <c:pt idx="45">
                  <c:v>332</c:v>
                </c:pt>
                <c:pt idx="46">
                  <c:v>359</c:v>
                </c:pt>
                <c:pt idx="47">
                  <c:v>373</c:v>
                </c:pt>
                <c:pt idx="48">
                  <c:v>361</c:v>
                </c:pt>
                <c:pt idx="49">
                  <c:v>374</c:v>
                </c:pt>
                <c:pt idx="50">
                  <c:v>368</c:v>
                </c:pt>
                <c:pt idx="51">
                  <c:v>355</c:v>
                </c:pt>
                <c:pt idx="52">
                  <c:v>389</c:v>
                </c:pt>
                <c:pt idx="53">
                  <c:v>401</c:v>
                </c:pt>
                <c:pt idx="54">
                  <c:v>398</c:v>
                </c:pt>
                <c:pt idx="55">
                  <c:v>397</c:v>
                </c:pt>
                <c:pt idx="56">
                  <c:v>389</c:v>
                </c:pt>
                <c:pt idx="57">
                  <c:v>408</c:v>
                </c:pt>
                <c:pt idx="58">
                  <c:v>375</c:v>
                </c:pt>
                <c:pt idx="59">
                  <c:v>403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51</c:v>
                </c:pt>
                <c:pt idx="2">
                  <c:v>66</c:v>
                </c:pt>
                <c:pt idx="3">
                  <c:v>66</c:v>
                </c:pt>
                <c:pt idx="4">
                  <c:v>70</c:v>
                </c:pt>
                <c:pt idx="5">
                  <c:v>85</c:v>
                </c:pt>
                <c:pt idx="6">
                  <c:v>88</c:v>
                </c:pt>
                <c:pt idx="7">
                  <c:v>113</c:v>
                </c:pt>
                <c:pt idx="8">
                  <c:v>96</c:v>
                </c:pt>
                <c:pt idx="9">
                  <c:v>124</c:v>
                </c:pt>
                <c:pt idx="10">
                  <c:v>123</c:v>
                </c:pt>
                <c:pt idx="11">
                  <c:v>138</c:v>
                </c:pt>
                <c:pt idx="12">
                  <c:v>149</c:v>
                </c:pt>
                <c:pt idx="13">
                  <c:v>163</c:v>
                </c:pt>
                <c:pt idx="14">
                  <c:v>163</c:v>
                </c:pt>
                <c:pt idx="15">
                  <c:v>165</c:v>
                </c:pt>
                <c:pt idx="16">
                  <c:v>187</c:v>
                </c:pt>
                <c:pt idx="17">
                  <c:v>180</c:v>
                </c:pt>
                <c:pt idx="18">
                  <c:v>183</c:v>
                </c:pt>
                <c:pt idx="19">
                  <c:v>215</c:v>
                </c:pt>
                <c:pt idx="20">
                  <c:v>213</c:v>
                </c:pt>
                <c:pt idx="21">
                  <c:v>229</c:v>
                </c:pt>
                <c:pt idx="22">
                  <c:v>229</c:v>
                </c:pt>
                <c:pt idx="23">
                  <c:v>248</c:v>
                </c:pt>
                <c:pt idx="24">
                  <c:v>248</c:v>
                </c:pt>
                <c:pt idx="25">
                  <c:v>290</c:v>
                </c:pt>
                <c:pt idx="26">
                  <c:v>252</c:v>
                </c:pt>
                <c:pt idx="27">
                  <c:v>294</c:v>
                </c:pt>
                <c:pt idx="28">
                  <c:v>284</c:v>
                </c:pt>
                <c:pt idx="29">
                  <c:v>288</c:v>
                </c:pt>
                <c:pt idx="30">
                  <c:v>319</c:v>
                </c:pt>
                <c:pt idx="31">
                  <c:v>317</c:v>
                </c:pt>
                <c:pt idx="32">
                  <c:v>311</c:v>
                </c:pt>
                <c:pt idx="33">
                  <c:v>340</c:v>
                </c:pt>
                <c:pt idx="34">
                  <c:v>333</c:v>
                </c:pt>
                <c:pt idx="35">
                  <c:v>375</c:v>
                </c:pt>
                <c:pt idx="36">
                  <c:v>364</c:v>
                </c:pt>
                <c:pt idx="37">
                  <c:v>363</c:v>
                </c:pt>
                <c:pt idx="38">
                  <c:v>392</c:v>
                </c:pt>
                <c:pt idx="39">
                  <c:v>378</c:v>
                </c:pt>
                <c:pt idx="40">
                  <c:v>374</c:v>
                </c:pt>
                <c:pt idx="41">
                  <c:v>412</c:v>
                </c:pt>
                <c:pt idx="42">
                  <c:v>424</c:v>
                </c:pt>
                <c:pt idx="43">
                  <c:v>401</c:v>
                </c:pt>
                <c:pt idx="44">
                  <c:v>392</c:v>
                </c:pt>
                <c:pt idx="45">
                  <c:v>437</c:v>
                </c:pt>
                <c:pt idx="46">
                  <c:v>421</c:v>
                </c:pt>
                <c:pt idx="47">
                  <c:v>422</c:v>
                </c:pt>
                <c:pt idx="48">
                  <c:v>452</c:v>
                </c:pt>
                <c:pt idx="49">
                  <c:v>459</c:v>
                </c:pt>
                <c:pt idx="50">
                  <c:v>474</c:v>
                </c:pt>
                <c:pt idx="51">
                  <c:v>497</c:v>
                </c:pt>
                <c:pt idx="52">
                  <c:v>472</c:v>
                </c:pt>
                <c:pt idx="53">
                  <c:v>461</c:v>
                </c:pt>
                <c:pt idx="54">
                  <c:v>473</c:v>
                </c:pt>
                <c:pt idx="55">
                  <c:v>500</c:v>
                </c:pt>
                <c:pt idx="56">
                  <c:v>489</c:v>
                </c:pt>
                <c:pt idx="57">
                  <c:v>485</c:v>
                </c:pt>
                <c:pt idx="58">
                  <c:v>538</c:v>
                </c:pt>
                <c:pt idx="59">
                  <c:v>497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40</c:v>
                </c:pt>
                <c:pt idx="13">
                  <c:v>38</c:v>
                </c:pt>
                <c:pt idx="14">
                  <c:v>50</c:v>
                </c:pt>
                <c:pt idx="15">
                  <c:v>57</c:v>
                </c:pt>
                <c:pt idx="16">
                  <c:v>46</c:v>
                </c:pt>
                <c:pt idx="17">
                  <c:v>56</c:v>
                </c:pt>
                <c:pt idx="18">
                  <c:v>61</c:v>
                </c:pt>
                <c:pt idx="19">
                  <c:v>86</c:v>
                </c:pt>
                <c:pt idx="20">
                  <c:v>80</c:v>
                </c:pt>
                <c:pt idx="21">
                  <c:v>81</c:v>
                </c:pt>
                <c:pt idx="22">
                  <c:v>88</c:v>
                </c:pt>
                <c:pt idx="23">
                  <c:v>88</c:v>
                </c:pt>
                <c:pt idx="24">
                  <c:v>113</c:v>
                </c:pt>
                <c:pt idx="25">
                  <c:v>134</c:v>
                </c:pt>
                <c:pt idx="26">
                  <c:v>136</c:v>
                </c:pt>
                <c:pt idx="27">
                  <c:v>130</c:v>
                </c:pt>
                <c:pt idx="28">
                  <c:v>136</c:v>
                </c:pt>
                <c:pt idx="29">
                  <c:v>166</c:v>
                </c:pt>
                <c:pt idx="30">
                  <c:v>177</c:v>
                </c:pt>
                <c:pt idx="31">
                  <c:v>173</c:v>
                </c:pt>
                <c:pt idx="32">
                  <c:v>183</c:v>
                </c:pt>
                <c:pt idx="33">
                  <c:v>208</c:v>
                </c:pt>
                <c:pt idx="34">
                  <c:v>197</c:v>
                </c:pt>
                <c:pt idx="35">
                  <c:v>235</c:v>
                </c:pt>
                <c:pt idx="36">
                  <c:v>253</c:v>
                </c:pt>
                <c:pt idx="37">
                  <c:v>294</c:v>
                </c:pt>
                <c:pt idx="38">
                  <c:v>300</c:v>
                </c:pt>
                <c:pt idx="39">
                  <c:v>299</c:v>
                </c:pt>
                <c:pt idx="40">
                  <c:v>304</c:v>
                </c:pt>
                <c:pt idx="41">
                  <c:v>338</c:v>
                </c:pt>
                <c:pt idx="42">
                  <c:v>350</c:v>
                </c:pt>
                <c:pt idx="43">
                  <c:v>314</c:v>
                </c:pt>
                <c:pt idx="44">
                  <c:v>342</c:v>
                </c:pt>
                <c:pt idx="45">
                  <c:v>376</c:v>
                </c:pt>
                <c:pt idx="46">
                  <c:v>347</c:v>
                </c:pt>
                <c:pt idx="47">
                  <c:v>390</c:v>
                </c:pt>
                <c:pt idx="48">
                  <c:v>395</c:v>
                </c:pt>
                <c:pt idx="49">
                  <c:v>393</c:v>
                </c:pt>
                <c:pt idx="50">
                  <c:v>425</c:v>
                </c:pt>
                <c:pt idx="51">
                  <c:v>424</c:v>
                </c:pt>
                <c:pt idx="52">
                  <c:v>396</c:v>
                </c:pt>
                <c:pt idx="53">
                  <c:v>423</c:v>
                </c:pt>
                <c:pt idx="54">
                  <c:v>387</c:v>
                </c:pt>
                <c:pt idx="55">
                  <c:v>392</c:v>
                </c:pt>
                <c:pt idx="56">
                  <c:v>414</c:v>
                </c:pt>
                <c:pt idx="57">
                  <c:v>446</c:v>
                </c:pt>
                <c:pt idx="58">
                  <c:v>456</c:v>
                </c:pt>
                <c:pt idx="59">
                  <c:v>510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1</c:v>
                </c:pt>
                <c:pt idx="56">
                  <c:v>5</c:v>
                </c:pt>
                <c:pt idx="57">
                  <c:v>3</c:v>
                </c:pt>
                <c:pt idx="58">
                  <c:v>1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5</c:v>
                </c:pt>
                <c:pt idx="8">
                  <c:v>7</c:v>
                </c:pt>
                <c:pt idx="9">
                  <c:v>3</c:v>
                </c:pt>
                <c:pt idx="10">
                  <c:v>7</c:v>
                </c:pt>
                <c:pt idx="11">
                  <c:v>3</c:v>
                </c:pt>
                <c:pt idx="12">
                  <c:v>7</c:v>
                </c:pt>
                <c:pt idx="13">
                  <c:v>8</c:v>
                </c:pt>
                <c:pt idx="14">
                  <c:v>9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12</c:v>
                </c:pt>
                <c:pt idx="19">
                  <c:v>6</c:v>
                </c:pt>
                <c:pt idx="20">
                  <c:v>8</c:v>
                </c:pt>
                <c:pt idx="21">
                  <c:v>8</c:v>
                </c:pt>
                <c:pt idx="22">
                  <c:v>11</c:v>
                </c:pt>
                <c:pt idx="23">
                  <c:v>13</c:v>
                </c:pt>
                <c:pt idx="24">
                  <c:v>6</c:v>
                </c:pt>
                <c:pt idx="25">
                  <c:v>8</c:v>
                </c:pt>
                <c:pt idx="26">
                  <c:v>15</c:v>
                </c:pt>
                <c:pt idx="27">
                  <c:v>11</c:v>
                </c:pt>
                <c:pt idx="28">
                  <c:v>10</c:v>
                </c:pt>
                <c:pt idx="29">
                  <c:v>13</c:v>
                </c:pt>
                <c:pt idx="30">
                  <c:v>10</c:v>
                </c:pt>
                <c:pt idx="31">
                  <c:v>20</c:v>
                </c:pt>
                <c:pt idx="32">
                  <c:v>18</c:v>
                </c:pt>
                <c:pt idx="33">
                  <c:v>13</c:v>
                </c:pt>
                <c:pt idx="34">
                  <c:v>12</c:v>
                </c:pt>
                <c:pt idx="35">
                  <c:v>17</c:v>
                </c:pt>
                <c:pt idx="36">
                  <c:v>14</c:v>
                </c:pt>
                <c:pt idx="37">
                  <c:v>16</c:v>
                </c:pt>
                <c:pt idx="38">
                  <c:v>15</c:v>
                </c:pt>
                <c:pt idx="39">
                  <c:v>15</c:v>
                </c:pt>
                <c:pt idx="40">
                  <c:v>16</c:v>
                </c:pt>
                <c:pt idx="41">
                  <c:v>13</c:v>
                </c:pt>
                <c:pt idx="42">
                  <c:v>12</c:v>
                </c:pt>
                <c:pt idx="43">
                  <c:v>15</c:v>
                </c:pt>
                <c:pt idx="44">
                  <c:v>18</c:v>
                </c:pt>
                <c:pt idx="45">
                  <c:v>9</c:v>
                </c:pt>
                <c:pt idx="46">
                  <c:v>22</c:v>
                </c:pt>
                <c:pt idx="47">
                  <c:v>21</c:v>
                </c:pt>
                <c:pt idx="48">
                  <c:v>26</c:v>
                </c:pt>
                <c:pt idx="49">
                  <c:v>18</c:v>
                </c:pt>
                <c:pt idx="50">
                  <c:v>24</c:v>
                </c:pt>
                <c:pt idx="51">
                  <c:v>29</c:v>
                </c:pt>
                <c:pt idx="52">
                  <c:v>17</c:v>
                </c:pt>
                <c:pt idx="53">
                  <c:v>24</c:v>
                </c:pt>
                <c:pt idx="54">
                  <c:v>26</c:v>
                </c:pt>
                <c:pt idx="55">
                  <c:v>21</c:v>
                </c:pt>
                <c:pt idx="56">
                  <c:v>26</c:v>
                </c:pt>
                <c:pt idx="57">
                  <c:v>34</c:v>
                </c:pt>
                <c:pt idx="58">
                  <c:v>16</c:v>
                </c:pt>
                <c:pt idx="59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8</c:v>
                </c:pt>
                <c:pt idx="2">
                  <c:v>11</c:v>
                </c:pt>
                <c:pt idx="3">
                  <c:v>18</c:v>
                </c:pt>
                <c:pt idx="4">
                  <c:v>11</c:v>
                </c:pt>
                <c:pt idx="5">
                  <c:v>17</c:v>
                </c:pt>
                <c:pt idx="6">
                  <c:v>21</c:v>
                </c:pt>
                <c:pt idx="7">
                  <c:v>26</c:v>
                </c:pt>
                <c:pt idx="8">
                  <c:v>20</c:v>
                </c:pt>
                <c:pt idx="9">
                  <c:v>26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29</c:v>
                </c:pt>
                <c:pt idx="14">
                  <c:v>28</c:v>
                </c:pt>
                <c:pt idx="15">
                  <c:v>35</c:v>
                </c:pt>
                <c:pt idx="16">
                  <c:v>29</c:v>
                </c:pt>
                <c:pt idx="17">
                  <c:v>34</c:v>
                </c:pt>
                <c:pt idx="18">
                  <c:v>31</c:v>
                </c:pt>
                <c:pt idx="19">
                  <c:v>30</c:v>
                </c:pt>
                <c:pt idx="20">
                  <c:v>42</c:v>
                </c:pt>
                <c:pt idx="21">
                  <c:v>39</c:v>
                </c:pt>
                <c:pt idx="22">
                  <c:v>40</c:v>
                </c:pt>
                <c:pt idx="23">
                  <c:v>49</c:v>
                </c:pt>
                <c:pt idx="24">
                  <c:v>54</c:v>
                </c:pt>
                <c:pt idx="25">
                  <c:v>56</c:v>
                </c:pt>
                <c:pt idx="26">
                  <c:v>56</c:v>
                </c:pt>
                <c:pt idx="27">
                  <c:v>51</c:v>
                </c:pt>
                <c:pt idx="28">
                  <c:v>54</c:v>
                </c:pt>
                <c:pt idx="29">
                  <c:v>57</c:v>
                </c:pt>
                <c:pt idx="30">
                  <c:v>60</c:v>
                </c:pt>
                <c:pt idx="31">
                  <c:v>52</c:v>
                </c:pt>
                <c:pt idx="32">
                  <c:v>65</c:v>
                </c:pt>
                <c:pt idx="33">
                  <c:v>56</c:v>
                </c:pt>
                <c:pt idx="34">
                  <c:v>61</c:v>
                </c:pt>
                <c:pt idx="35">
                  <c:v>62</c:v>
                </c:pt>
                <c:pt idx="36">
                  <c:v>60</c:v>
                </c:pt>
                <c:pt idx="37">
                  <c:v>56</c:v>
                </c:pt>
                <c:pt idx="38">
                  <c:v>54</c:v>
                </c:pt>
                <c:pt idx="39">
                  <c:v>61</c:v>
                </c:pt>
                <c:pt idx="40">
                  <c:v>32</c:v>
                </c:pt>
                <c:pt idx="41">
                  <c:v>61</c:v>
                </c:pt>
                <c:pt idx="42">
                  <c:v>56</c:v>
                </c:pt>
                <c:pt idx="43">
                  <c:v>42</c:v>
                </c:pt>
                <c:pt idx="44">
                  <c:v>45</c:v>
                </c:pt>
                <c:pt idx="45">
                  <c:v>53</c:v>
                </c:pt>
                <c:pt idx="46">
                  <c:v>54</c:v>
                </c:pt>
                <c:pt idx="47">
                  <c:v>68</c:v>
                </c:pt>
                <c:pt idx="48">
                  <c:v>69</c:v>
                </c:pt>
                <c:pt idx="49">
                  <c:v>71</c:v>
                </c:pt>
                <c:pt idx="50">
                  <c:v>81</c:v>
                </c:pt>
                <c:pt idx="51">
                  <c:v>92</c:v>
                </c:pt>
                <c:pt idx="52">
                  <c:v>80</c:v>
                </c:pt>
                <c:pt idx="53">
                  <c:v>77</c:v>
                </c:pt>
                <c:pt idx="54">
                  <c:v>89</c:v>
                </c:pt>
                <c:pt idx="55">
                  <c:v>80</c:v>
                </c:pt>
                <c:pt idx="56">
                  <c:v>89</c:v>
                </c:pt>
                <c:pt idx="57">
                  <c:v>90</c:v>
                </c:pt>
                <c:pt idx="58">
                  <c:v>120</c:v>
                </c:pt>
                <c:pt idx="59">
                  <c:v>93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24</c:v>
                </c:pt>
                <c:pt idx="13">
                  <c:v>24</c:v>
                </c:pt>
                <c:pt idx="14">
                  <c:v>33</c:v>
                </c:pt>
                <c:pt idx="15">
                  <c:v>28</c:v>
                </c:pt>
                <c:pt idx="16">
                  <c:v>21</c:v>
                </c:pt>
                <c:pt idx="17">
                  <c:v>30</c:v>
                </c:pt>
                <c:pt idx="18">
                  <c:v>32</c:v>
                </c:pt>
                <c:pt idx="19">
                  <c:v>45</c:v>
                </c:pt>
                <c:pt idx="20">
                  <c:v>45</c:v>
                </c:pt>
                <c:pt idx="21">
                  <c:v>46</c:v>
                </c:pt>
                <c:pt idx="22">
                  <c:v>46</c:v>
                </c:pt>
                <c:pt idx="23">
                  <c:v>67</c:v>
                </c:pt>
                <c:pt idx="24">
                  <c:v>82</c:v>
                </c:pt>
                <c:pt idx="25">
                  <c:v>97</c:v>
                </c:pt>
                <c:pt idx="26">
                  <c:v>85</c:v>
                </c:pt>
                <c:pt idx="27">
                  <c:v>90</c:v>
                </c:pt>
                <c:pt idx="28">
                  <c:v>96</c:v>
                </c:pt>
                <c:pt idx="29">
                  <c:v>121</c:v>
                </c:pt>
                <c:pt idx="30">
                  <c:v>118</c:v>
                </c:pt>
                <c:pt idx="31">
                  <c:v>105</c:v>
                </c:pt>
                <c:pt idx="32">
                  <c:v>125</c:v>
                </c:pt>
                <c:pt idx="33">
                  <c:v>127</c:v>
                </c:pt>
                <c:pt idx="34">
                  <c:v>131</c:v>
                </c:pt>
                <c:pt idx="35">
                  <c:v>164</c:v>
                </c:pt>
                <c:pt idx="36">
                  <c:v>162</c:v>
                </c:pt>
                <c:pt idx="37">
                  <c:v>169</c:v>
                </c:pt>
                <c:pt idx="38">
                  <c:v>186</c:v>
                </c:pt>
                <c:pt idx="39">
                  <c:v>202</c:v>
                </c:pt>
                <c:pt idx="40">
                  <c:v>194</c:v>
                </c:pt>
                <c:pt idx="41">
                  <c:v>199</c:v>
                </c:pt>
                <c:pt idx="42">
                  <c:v>209</c:v>
                </c:pt>
                <c:pt idx="43">
                  <c:v>196</c:v>
                </c:pt>
                <c:pt idx="44">
                  <c:v>224</c:v>
                </c:pt>
                <c:pt idx="45">
                  <c:v>236</c:v>
                </c:pt>
                <c:pt idx="46">
                  <c:v>202</c:v>
                </c:pt>
                <c:pt idx="47">
                  <c:v>236</c:v>
                </c:pt>
                <c:pt idx="48">
                  <c:v>261</c:v>
                </c:pt>
                <c:pt idx="49">
                  <c:v>249</c:v>
                </c:pt>
                <c:pt idx="50">
                  <c:v>289</c:v>
                </c:pt>
                <c:pt idx="51">
                  <c:v>311</c:v>
                </c:pt>
                <c:pt idx="52">
                  <c:v>270</c:v>
                </c:pt>
                <c:pt idx="53">
                  <c:v>301</c:v>
                </c:pt>
                <c:pt idx="54">
                  <c:v>295</c:v>
                </c:pt>
                <c:pt idx="55">
                  <c:v>291</c:v>
                </c:pt>
                <c:pt idx="56">
                  <c:v>298</c:v>
                </c:pt>
                <c:pt idx="57">
                  <c:v>319</c:v>
                </c:pt>
                <c:pt idx="58">
                  <c:v>338</c:v>
                </c:pt>
                <c:pt idx="59">
                  <c:v>389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3</c:v>
                </c:pt>
                <c:pt idx="41">
                  <c:v>4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0</c:v>
                </c:pt>
                <c:pt idx="49">
                  <c:v>3</c:v>
                </c:pt>
                <c:pt idx="50">
                  <c:v>1</c:v>
                </c:pt>
                <c:pt idx="51">
                  <c:v>3</c:v>
                </c:pt>
                <c:pt idx="52">
                  <c:v>0</c:v>
                </c:pt>
                <c:pt idx="53">
                  <c:v>2</c:v>
                </c:pt>
                <c:pt idx="54">
                  <c:v>2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6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10</c:v>
                </c:pt>
                <c:pt idx="16">
                  <c:v>4</c:v>
                </c:pt>
                <c:pt idx="17">
                  <c:v>11</c:v>
                </c:pt>
                <c:pt idx="18">
                  <c:v>18</c:v>
                </c:pt>
                <c:pt idx="19">
                  <c:v>13</c:v>
                </c:pt>
                <c:pt idx="20">
                  <c:v>6</c:v>
                </c:pt>
                <c:pt idx="21">
                  <c:v>14</c:v>
                </c:pt>
                <c:pt idx="22">
                  <c:v>11</c:v>
                </c:pt>
                <c:pt idx="23">
                  <c:v>12</c:v>
                </c:pt>
                <c:pt idx="24">
                  <c:v>10</c:v>
                </c:pt>
                <c:pt idx="25">
                  <c:v>14</c:v>
                </c:pt>
                <c:pt idx="26">
                  <c:v>17</c:v>
                </c:pt>
                <c:pt idx="27">
                  <c:v>16</c:v>
                </c:pt>
                <c:pt idx="28">
                  <c:v>22</c:v>
                </c:pt>
                <c:pt idx="29">
                  <c:v>13</c:v>
                </c:pt>
                <c:pt idx="30">
                  <c:v>17</c:v>
                </c:pt>
                <c:pt idx="31">
                  <c:v>14</c:v>
                </c:pt>
                <c:pt idx="32">
                  <c:v>11</c:v>
                </c:pt>
                <c:pt idx="33">
                  <c:v>18</c:v>
                </c:pt>
                <c:pt idx="34">
                  <c:v>11</c:v>
                </c:pt>
                <c:pt idx="35">
                  <c:v>12</c:v>
                </c:pt>
                <c:pt idx="36">
                  <c:v>22</c:v>
                </c:pt>
                <c:pt idx="37">
                  <c:v>23</c:v>
                </c:pt>
                <c:pt idx="38">
                  <c:v>15</c:v>
                </c:pt>
                <c:pt idx="39">
                  <c:v>22</c:v>
                </c:pt>
                <c:pt idx="40">
                  <c:v>12</c:v>
                </c:pt>
                <c:pt idx="41">
                  <c:v>17</c:v>
                </c:pt>
                <c:pt idx="42">
                  <c:v>11</c:v>
                </c:pt>
                <c:pt idx="43">
                  <c:v>10</c:v>
                </c:pt>
                <c:pt idx="44">
                  <c:v>9</c:v>
                </c:pt>
                <c:pt idx="45">
                  <c:v>22</c:v>
                </c:pt>
                <c:pt idx="46">
                  <c:v>16</c:v>
                </c:pt>
                <c:pt idx="47">
                  <c:v>19</c:v>
                </c:pt>
                <c:pt idx="48">
                  <c:v>17</c:v>
                </c:pt>
                <c:pt idx="49">
                  <c:v>21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27</c:v>
                </c:pt>
                <c:pt idx="54">
                  <c:v>27</c:v>
                </c:pt>
                <c:pt idx="55">
                  <c:v>25</c:v>
                </c:pt>
                <c:pt idx="56">
                  <c:v>21</c:v>
                </c:pt>
                <c:pt idx="57">
                  <c:v>24</c:v>
                </c:pt>
                <c:pt idx="58">
                  <c:v>30</c:v>
                </c:pt>
                <c:pt idx="5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13</c:v>
                </c:pt>
                <c:pt idx="2">
                  <c:v>13</c:v>
                </c:pt>
                <c:pt idx="3">
                  <c:v>16</c:v>
                </c:pt>
                <c:pt idx="4">
                  <c:v>15</c:v>
                </c:pt>
                <c:pt idx="5">
                  <c:v>11</c:v>
                </c:pt>
                <c:pt idx="6">
                  <c:v>10</c:v>
                </c:pt>
                <c:pt idx="7">
                  <c:v>24</c:v>
                </c:pt>
                <c:pt idx="8">
                  <c:v>22</c:v>
                </c:pt>
                <c:pt idx="9">
                  <c:v>19</c:v>
                </c:pt>
                <c:pt idx="10">
                  <c:v>16</c:v>
                </c:pt>
                <c:pt idx="11">
                  <c:v>19</c:v>
                </c:pt>
                <c:pt idx="12">
                  <c:v>26</c:v>
                </c:pt>
                <c:pt idx="13">
                  <c:v>37</c:v>
                </c:pt>
                <c:pt idx="14">
                  <c:v>28</c:v>
                </c:pt>
                <c:pt idx="15">
                  <c:v>21</c:v>
                </c:pt>
                <c:pt idx="16">
                  <c:v>32</c:v>
                </c:pt>
                <c:pt idx="17">
                  <c:v>37</c:v>
                </c:pt>
                <c:pt idx="18">
                  <c:v>38</c:v>
                </c:pt>
                <c:pt idx="19">
                  <c:v>31</c:v>
                </c:pt>
                <c:pt idx="20">
                  <c:v>32</c:v>
                </c:pt>
                <c:pt idx="21">
                  <c:v>45</c:v>
                </c:pt>
                <c:pt idx="22">
                  <c:v>35</c:v>
                </c:pt>
                <c:pt idx="23">
                  <c:v>46</c:v>
                </c:pt>
                <c:pt idx="24">
                  <c:v>43</c:v>
                </c:pt>
                <c:pt idx="25">
                  <c:v>45</c:v>
                </c:pt>
                <c:pt idx="26">
                  <c:v>55</c:v>
                </c:pt>
                <c:pt idx="27">
                  <c:v>55</c:v>
                </c:pt>
                <c:pt idx="28">
                  <c:v>56</c:v>
                </c:pt>
                <c:pt idx="29">
                  <c:v>60</c:v>
                </c:pt>
                <c:pt idx="30">
                  <c:v>59</c:v>
                </c:pt>
                <c:pt idx="31">
                  <c:v>44</c:v>
                </c:pt>
                <c:pt idx="32">
                  <c:v>52</c:v>
                </c:pt>
                <c:pt idx="33">
                  <c:v>71</c:v>
                </c:pt>
                <c:pt idx="34">
                  <c:v>51</c:v>
                </c:pt>
                <c:pt idx="35">
                  <c:v>56</c:v>
                </c:pt>
                <c:pt idx="36">
                  <c:v>52</c:v>
                </c:pt>
                <c:pt idx="37">
                  <c:v>45</c:v>
                </c:pt>
                <c:pt idx="38">
                  <c:v>60</c:v>
                </c:pt>
                <c:pt idx="39">
                  <c:v>53</c:v>
                </c:pt>
                <c:pt idx="40">
                  <c:v>53</c:v>
                </c:pt>
                <c:pt idx="41">
                  <c:v>57</c:v>
                </c:pt>
                <c:pt idx="42">
                  <c:v>36</c:v>
                </c:pt>
                <c:pt idx="43">
                  <c:v>56</c:v>
                </c:pt>
                <c:pt idx="44">
                  <c:v>49</c:v>
                </c:pt>
                <c:pt idx="45">
                  <c:v>46</c:v>
                </c:pt>
                <c:pt idx="46">
                  <c:v>59</c:v>
                </c:pt>
                <c:pt idx="47">
                  <c:v>69</c:v>
                </c:pt>
                <c:pt idx="48">
                  <c:v>88</c:v>
                </c:pt>
                <c:pt idx="49">
                  <c:v>77</c:v>
                </c:pt>
                <c:pt idx="50">
                  <c:v>83</c:v>
                </c:pt>
                <c:pt idx="51">
                  <c:v>77</c:v>
                </c:pt>
                <c:pt idx="52">
                  <c:v>83</c:v>
                </c:pt>
                <c:pt idx="53">
                  <c:v>84</c:v>
                </c:pt>
                <c:pt idx="54">
                  <c:v>78</c:v>
                </c:pt>
                <c:pt idx="55">
                  <c:v>94</c:v>
                </c:pt>
                <c:pt idx="56">
                  <c:v>84</c:v>
                </c:pt>
                <c:pt idx="57">
                  <c:v>113</c:v>
                </c:pt>
                <c:pt idx="58">
                  <c:v>86</c:v>
                </c:pt>
                <c:pt idx="59">
                  <c:v>92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4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1</c:v>
                </c:pt>
                <c:pt idx="35">
                  <c:v>3</c:v>
                </c:pt>
                <c:pt idx="36">
                  <c:v>5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5</c:v>
                </c:pt>
                <c:pt idx="41">
                  <c:v>3</c:v>
                </c:pt>
                <c:pt idx="42">
                  <c:v>4</c:v>
                </c:pt>
                <c:pt idx="43">
                  <c:v>5</c:v>
                </c:pt>
                <c:pt idx="44">
                  <c:v>1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4</c:v>
                </c:pt>
                <c:pt idx="52">
                  <c:v>3</c:v>
                </c:pt>
                <c:pt idx="53">
                  <c:v>3</c:v>
                </c:pt>
                <c:pt idx="54">
                  <c:v>7</c:v>
                </c:pt>
                <c:pt idx="55">
                  <c:v>4</c:v>
                </c:pt>
                <c:pt idx="56">
                  <c:v>2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4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7</c:v>
                </c:pt>
                <c:pt idx="12">
                  <c:v>3</c:v>
                </c:pt>
                <c:pt idx="13">
                  <c:v>9</c:v>
                </c:pt>
                <c:pt idx="14">
                  <c:v>6</c:v>
                </c:pt>
                <c:pt idx="15">
                  <c:v>9</c:v>
                </c:pt>
                <c:pt idx="16">
                  <c:v>6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15</c:v>
                </c:pt>
                <c:pt idx="21">
                  <c:v>14</c:v>
                </c:pt>
                <c:pt idx="22">
                  <c:v>7</c:v>
                </c:pt>
                <c:pt idx="23">
                  <c:v>7</c:v>
                </c:pt>
                <c:pt idx="24">
                  <c:v>12</c:v>
                </c:pt>
                <c:pt idx="25">
                  <c:v>12</c:v>
                </c:pt>
                <c:pt idx="26">
                  <c:v>15</c:v>
                </c:pt>
                <c:pt idx="27">
                  <c:v>14</c:v>
                </c:pt>
                <c:pt idx="28">
                  <c:v>13</c:v>
                </c:pt>
                <c:pt idx="29">
                  <c:v>18</c:v>
                </c:pt>
                <c:pt idx="30">
                  <c:v>20</c:v>
                </c:pt>
                <c:pt idx="31">
                  <c:v>11</c:v>
                </c:pt>
                <c:pt idx="32">
                  <c:v>14</c:v>
                </c:pt>
                <c:pt idx="33">
                  <c:v>19</c:v>
                </c:pt>
                <c:pt idx="34">
                  <c:v>13</c:v>
                </c:pt>
                <c:pt idx="35">
                  <c:v>14</c:v>
                </c:pt>
                <c:pt idx="36">
                  <c:v>16</c:v>
                </c:pt>
                <c:pt idx="37">
                  <c:v>9</c:v>
                </c:pt>
                <c:pt idx="38">
                  <c:v>14</c:v>
                </c:pt>
                <c:pt idx="39">
                  <c:v>14</c:v>
                </c:pt>
                <c:pt idx="40">
                  <c:v>11</c:v>
                </c:pt>
                <c:pt idx="41">
                  <c:v>10</c:v>
                </c:pt>
                <c:pt idx="42">
                  <c:v>7</c:v>
                </c:pt>
                <c:pt idx="43">
                  <c:v>11</c:v>
                </c:pt>
                <c:pt idx="44">
                  <c:v>12</c:v>
                </c:pt>
                <c:pt idx="45">
                  <c:v>20</c:v>
                </c:pt>
                <c:pt idx="46">
                  <c:v>24</c:v>
                </c:pt>
                <c:pt idx="47">
                  <c:v>17</c:v>
                </c:pt>
                <c:pt idx="48">
                  <c:v>17</c:v>
                </c:pt>
                <c:pt idx="49">
                  <c:v>19</c:v>
                </c:pt>
                <c:pt idx="50">
                  <c:v>24</c:v>
                </c:pt>
                <c:pt idx="51">
                  <c:v>11</c:v>
                </c:pt>
                <c:pt idx="52">
                  <c:v>26</c:v>
                </c:pt>
                <c:pt idx="53">
                  <c:v>22</c:v>
                </c:pt>
                <c:pt idx="54">
                  <c:v>22</c:v>
                </c:pt>
                <c:pt idx="55">
                  <c:v>38</c:v>
                </c:pt>
                <c:pt idx="56">
                  <c:v>24</c:v>
                </c:pt>
                <c:pt idx="57">
                  <c:v>17</c:v>
                </c:pt>
                <c:pt idx="58">
                  <c:v>17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9</c:v>
                </c:pt>
                <c:pt idx="2">
                  <c:v>16</c:v>
                </c:pt>
                <c:pt idx="3">
                  <c:v>13</c:v>
                </c:pt>
                <c:pt idx="4">
                  <c:v>9</c:v>
                </c:pt>
                <c:pt idx="5">
                  <c:v>15</c:v>
                </c:pt>
                <c:pt idx="6">
                  <c:v>17</c:v>
                </c:pt>
                <c:pt idx="7">
                  <c:v>20</c:v>
                </c:pt>
                <c:pt idx="8">
                  <c:v>15</c:v>
                </c:pt>
                <c:pt idx="9">
                  <c:v>22</c:v>
                </c:pt>
                <c:pt idx="10">
                  <c:v>31</c:v>
                </c:pt>
                <c:pt idx="11">
                  <c:v>28</c:v>
                </c:pt>
                <c:pt idx="12">
                  <c:v>24</c:v>
                </c:pt>
                <c:pt idx="13">
                  <c:v>20</c:v>
                </c:pt>
                <c:pt idx="14">
                  <c:v>23</c:v>
                </c:pt>
                <c:pt idx="15">
                  <c:v>20</c:v>
                </c:pt>
                <c:pt idx="16">
                  <c:v>32</c:v>
                </c:pt>
                <c:pt idx="17">
                  <c:v>31</c:v>
                </c:pt>
                <c:pt idx="18">
                  <c:v>31</c:v>
                </c:pt>
                <c:pt idx="19">
                  <c:v>34</c:v>
                </c:pt>
                <c:pt idx="20">
                  <c:v>30</c:v>
                </c:pt>
                <c:pt idx="21">
                  <c:v>37</c:v>
                </c:pt>
                <c:pt idx="22">
                  <c:v>36</c:v>
                </c:pt>
                <c:pt idx="23">
                  <c:v>36</c:v>
                </c:pt>
                <c:pt idx="24">
                  <c:v>36</c:v>
                </c:pt>
                <c:pt idx="25">
                  <c:v>58</c:v>
                </c:pt>
                <c:pt idx="26">
                  <c:v>45</c:v>
                </c:pt>
                <c:pt idx="27">
                  <c:v>54</c:v>
                </c:pt>
                <c:pt idx="28">
                  <c:v>43</c:v>
                </c:pt>
                <c:pt idx="29">
                  <c:v>50</c:v>
                </c:pt>
                <c:pt idx="30">
                  <c:v>60</c:v>
                </c:pt>
                <c:pt idx="31">
                  <c:v>63</c:v>
                </c:pt>
                <c:pt idx="32">
                  <c:v>49</c:v>
                </c:pt>
                <c:pt idx="33">
                  <c:v>60</c:v>
                </c:pt>
                <c:pt idx="34">
                  <c:v>61</c:v>
                </c:pt>
                <c:pt idx="35">
                  <c:v>58</c:v>
                </c:pt>
                <c:pt idx="36">
                  <c:v>56</c:v>
                </c:pt>
                <c:pt idx="37">
                  <c:v>63</c:v>
                </c:pt>
                <c:pt idx="38">
                  <c:v>68</c:v>
                </c:pt>
                <c:pt idx="39">
                  <c:v>52</c:v>
                </c:pt>
                <c:pt idx="40">
                  <c:v>61</c:v>
                </c:pt>
                <c:pt idx="41">
                  <c:v>51</c:v>
                </c:pt>
                <c:pt idx="42">
                  <c:v>46</c:v>
                </c:pt>
                <c:pt idx="43">
                  <c:v>49</c:v>
                </c:pt>
                <c:pt idx="44">
                  <c:v>49</c:v>
                </c:pt>
                <c:pt idx="45">
                  <c:v>46</c:v>
                </c:pt>
                <c:pt idx="46">
                  <c:v>65</c:v>
                </c:pt>
                <c:pt idx="47">
                  <c:v>66</c:v>
                </c:pt>
                <c:pt idx="48">
                  <c:v>64</c:v>
                </c:pt>
                <c:pt idx="49">
                  <c:v>69</c:v>
                </c:pt>
                <c:pt idx="50">
                  <c:v>77</c:v>
                </c:pt>
                <c:pt idx="51">
                  <c:v>83</c:v>
                </c:pt>
                <c:pt idx="52">
                  <c:v>80</c:v>
                </c:pt>
                <c:pt idx="53">
                  <c:v>97</c:v>
                </c:pt>
                <c:pt idx="54">
                  <c:v>87</c:v>
                </c:pt>
                <c:pt idx="55">
                  <c:v>97</c:v>
                </c:pt>
                <c:pt idx="56">
                  <c:v>90</c:v>
                </c:pt>
                <c:pt idx="57">
                  <c:v>98</c:v>
                </c:pt>
                <c:pt idx="58">
                  <c:v>92</c:v>
                </c:pt>
                <c:pt idx="59">
                  <c:v>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  <c:pt idx="16">
                  <c:v>3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4</c:v>
                </c:pt>
                <c:pt idx="23">
                  <c:v>3</c:v>
                </c:pt>
                <c:pt idx="24">
                  <c:v>4</c:v>
                </c:pt>
                <c:pt idx="25">
                  <c:v>3</c:v>
                </c:pt>
                <c:pt idx="26">
                  <c:v>6</c:v>
                </c:pt>
                <c:pt idx="27">
                  <c:v>3</c:v>
                </c:pt>
                <c:pt idx="28">
                  <c:v>7</c:v>
                </c:pt>
                <c:pt idx="29">
                  <c:v>0</c:v>
                </c:pt>
                <c:pt idx="30">
                  <c:v>5</c:v>
                </c:pt>
                <c:pt idx="31">
                  <c:v>3</c:v>
                </c:pt>
                <c:pt idx="32">
                  <c:v>5</c:v>
                </c:pt>
                <c:pt idx="33">
                  <c:v>7</c:v>
                </c:pt>
                <c:pt idx="34">
                  <c:v>2</c:v>
                </c:pt>
                <c:pt idx="35">
                  <c:v>1</c:v>
                </c:pt>
                <c:pt idx="36">
                  <c:v>6</c:v>
                </c:pt>
                <c:pt idx="37">
                  <c:v>7</c:v>
                </c:pt>
                <c:pt idx="38">
                  <c:v>9</c:v>
                </c:pt>
                <c:pt idx="39">
                  <c:v>4</c:v>
                </c:pt>
                <c:pt idx="40">
                  <c:v>8</c:v>
                </c:pt>
                <c:pt idx="41">
                  <c:v>6</c:v>
                </c:pt>
                <c:pt idx="42">
                  <c:v>4</c:v>
                </c:pt>
                <c:pt idx="43">
                  <c:v>7</c:v>
                </c:pt>
                <c:pt idx="44">
                  <c:v>5</c:v>
                </c:pt>
                <c:pt idx="45">
                  <c:v>8</c:v>
                </c:pt>
                <c:pt idx="46">
                  <c:v>6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8</c:v>
                </c:pt>
                <c:pt idx="51">
                  <c:v>4</c:v>
                </c:pt>
                <c:pt idx="52">
                  <c:v>3</c:v>
                </c:pt>
                <c:pt idx="53">
                  <c:v>5</c:v>
                </c:pt>
                <c:pt idx="54">
                  <c:v>5</c:v>
                </c:pt>
                <c:pt idx="55">
                  <c:v>4</c:v>
                </c:pt>
                <c:pt idx="56">
                  <c:v>8</c:v>
                </c:pt>
                <c:pt idx="57">
                  <c:v>9</c:v>
                </c:pt>
                <c:pt idx="58">
                  <c:v>9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258</c:v>
                </c:pt>
                <c:pt idx="1">
                  <c:v>959</c:v>
                </c:pt>
                <c:pt idx="2">
                  <c:v>2189</c:v>
                </c:pt>
                <c:pt idx="3">
                  <c:v>3250</c:v>
                </c:pt>
                <c:pt idx="4">
                  <c:v>4955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</c:v>
                </c:pt>
                <c:pt idx="1">
                  <c:v>544</c:v>
                </c:pt>
                <c:pt idx="2">
                  <c:v>854</c:v>
                </c:pt>
                <c:pt idx="3">
                  <c:v>886</c:v>
                </c:pt>
                <c:pt idx="4">
                  <c:v>1367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260</c:v>
                </c:pt>
                <c:pt idx="1">
                  <c:v>485</c:v>
                </c:pt>
                <c:pt idx="2">
                  <c:v>864</c:v>
                </c:pt>
                <c:pt idx="3">
                  <c:v>925</c:v>
                </c:pt>
                <c:pt idx="4">
                  <c:v>1366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13368606.600000016</c:v>
                </c:pt>
                <c:pt idx="1">
                  <c:v>36768261.59999989</c:v>
                </c:pt>
                <c:pt idx="2">
                  <c:v>77468963.0000003</c:v>
                </c:pt>
                <c:pt idx="3">
                  <c:v>104828037.60000002</c:v>
                </c:pt>
                <c:pt idx="4">
                  <c:v>159556874.39999947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15211391.866</c:v>
                </c:pt>
                <c:pt idx="1">
                  <c:v>35778041.328</c:v>
                </c:pt>
                <c:pt idx="2">
                  <c:v>70705599.326</c:v>
                </c:pt>
                <c:pt idx="3">
                  <c:v>93848611.152</c:v>
                </c:pt>
                <c:pt idx="4">
                  <c:v>141007756.344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5487</c:v>
                </c:pt>
                <c:pt idx="2">
                  <c:v>9119</c:v>
                </c:pt>
                <c:pt idx="3">
                  <c:v>13515</c:v>
                </c:pt>
                <c:pt idx="4">
                  <c:v>16584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-108132.0</c:v>
                </c:pt>
                <c:pt idx="1">
                  <c:v>-160609.95600000024</c:v>
                </c:pt>
                <c:pt idx="2">
                  <c:v>-116719.10199999984</c:v>
                </c:pt>
                <c:pt idx="3">
                  <c:v>-198275.39599999983</c:v>
                </c:pt>
                <c:pt idx="4">
                  <c:v>-227684.89399999962</c:v>
                </c:pt>
                <c:pt idx="5">
                  <c:v>-193503.40799999994</c:v>
                </c:pt>
                <c:pt idx="6">
                  <c:v>-182316.00399999926</c:v>
                </c:pt>
                <c:pt idx="7">
                  <c:v>-140660.36799999815</c:v>
                </c:pt>
                <c:pt idx="8">
                  <c:v>-165017.1999999988</c:v>
                </c:pt>
                <c:pt idx="9">
                  <c:v>-143212.93399999756</c:v>
                </c:pt>
                <c:pt idx="10">
                  <c:v>-84321.76399999764</c:v>
                </c:pt>
                <c:pt idx="11">
                  <c:v>-122332.23999999347</c:v>
                </c:pt>
                <c:pt idx="12">
                  <c:v>-21592.368000002112</c:v>
                </c:pt>
                <c:pt idx="13">
                  <c:v>108.64600000157952</c:v>
                </c:pt>
                <c:pt idx="14">
                  <c:v>45015.007999993395</c:v>
                </c:pt>
                <c:pt idx="15">
                  <c:v>29155.932000002358</c:v>
                </c:pt>
                <c:pt idx="16">
                  <c:v>24206.535999978427</c:v>
                </c:pt>
                <c:pt idx="17">
                  <c:v>81850.28999999771</c:v>
                </c:pt>
                <c:pt idx="18">
                  <c:v>102810.5440000114</c:v>
                </c:pt>
                <c:pt idx="19">
                  <c:v>117860.47399999527</c:v>
                </c:pt>
                <c:pt idx="20">
                  <c:v>159283.543999976</c:v>
                </c:pt>
                <c:pt idx="21">
                  <c:v>125495.37399998959</c:v>
                </c:pt>
                <c:pt idx="22">
                  <c:v>96468.2940000142</c:v>
                </c:pt>
                <c:pt idx="23">
                  <c:v>229557.9979999317</c:v>
                </c:pt>
                <c:pt idx="24">
                  <c:v>315220.66000002064</c:v>
                </c:pt>
                <c:pt idx="25">
                  <c:v>424094.8860000409</c:v>
                </c:pt>
                <c:pt idx="26">
                  <c:v>413722.03000003844</c:v>
                </c:pt>
                <c:pt idx="27">
                  <c:v>425934.82000009064</c:v>
                </c:pt>
                <c:pt idx="28">
                  <c:v>481392.38800003566</c:v>
                </c:pt>
                <c:pt idx="29">
                  <c:v>616590.7940000147</c:v>
                </c:pt>
                <c:pt idx="30">
                  <c:v>662098.188000029</c:v>
                </c:pt>
                <c:pt idx="31">
                  <c:v>590594.2919999426</c:v>
                </c:pt>
                <c:pt idx="32">
                  <c:v>643170.6780000655</c:v>
                </c:pt>
                <c:pt idx="33">
                  <c:v>678637.4180000201</c:v>
                </c:pt>
                <c:pt idx="34">
                  <c:v>679159.19400007</c:v>
                </c:pt>
                <c:pt idx="35">
                  <c:v>832748.3259999268</c:v>
                </c:pt>
                <c:pt idx="36">
                  <c:v>772924.6440001056</c:v>
                </c:pt>
                <c:pt idx="37">
                  <c:v>795238.3880000617</c:v>
                </c:pt>
                <c:pt idx="38">
                  <c:v>948842.8000000957</c:v>
                </c:pt>
                <c:pt idx="39">
                  <c:v>903118.2279998986</c:v>
                </c:pt>
                <c:pt idx="40">
                  <c:v>854238.8720000293</c:v>
                </c:pt>
                <c:pt idx="41">
                  <c:v>929570.4299998917</c:v>
                </c:pt>
                <c:pt idx="42">
                  <c:v>913673.5100001264</c:v>
                </c:pt>
                <c:pt idx="43">
                  <c:v>764855.2960000085</c:v>
                </c:pt>
                <c:pt idx="44">
                  <c:v>926168.1359998006</c:v>
                </c:pt>
                <c:pt idx="45">
                  <c:v>984786.8660000768</c:v>
                </c:pt>
                <c:pt idx="46">
                  <c:v>976147.5899997596</c:v>
                </c:pt>
                <c:pt idx="47">
                  <c:v>1209861.688000178</c:v>
                </c:pt>
                <c:pt idx="48">
                  <c:v>1312985.9200000074</c:v>
                </c:pt>
                <c:pt idx="49">
                  <c:v>1257363.239999963</c:v>
                </c:pt>
                <c:pt idx="50">
                  <c:v>1497956.527999781</c:v>
                </c:pt>
                <c:pt idx="51">
                  <c:v>1581151.955999788</c:v>
                </c:pt>
                <c:pt idx="52">
                  <c:v>1340395.735999968</c:v>
                </c:pt>
                <c:pt idx="53">
                  <c:v>1519964.2420000117</c:v>
                </c:pt>
                <c:pt idx="54">
                  <c:v>1516820.5560000092</c:v>
                </c:pt>
                <c:pt idx="55">
                  <c:v>1550044.0939999502</c:v>
                </c:pt>
                <c:pt idx="56">
                  <c:v>1458187.7459998652</c:v>
                </c:pt>
                <c:pt idx="57">
                  <c:v>1715525.3120002002</c:v>
                </c:pt>
                <c:pt idx="58">
                  <c:v>1853503.6479998957</c:v>
                </c:pt>
                <c:pt idx="59">
                  <c:v>1945219.0780000389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-108132.0</c:v>
                </c:pt>
                <c:pt idx="1">
                  <c:v>-268741.95600000024</c:v>
                </c:pt>
                <c:pt idx="2">
                  <c:v>-385461.0580000001</c:v>
                </c:pt>
                <c:pt idx="3">
                  <c:v>-583736.4539999999</c:v>
                </c:pt>
                <c:pt idx="4">
                  <c:v>-811421.3479999995</c:v>
                </c:pt>
                <c:pt idx="5">
                  <c:v>-1004924.7559999995</c:v>
                </c:pt>
                <c:pt idx="6">
                  <c:v>-1187240.7599999988</c:v>
                </c:pt>
                <c:pt idx="7">
                  <c:v>-1327901.127999997</c:v>
                </c:pt>
                <c:pt idx="8">
                  <c:v>-1492918.3279999958</c:v>
                </c:pt>
                <c:pt idx="9">
                  <c:v>-1636131.2619999934</c:v>
                </c:pt>
                <c:pt idx="10">
                  <c:v>-1720453.025999991</c:v>
                </c:pt>
                <c:pt idx="11">
                  <c:v>-1842785.2659999845</c:v>
                </c:pt>
                <c:pt idx="12">
                  <c:v>-1864377.6339999866</c:v>
                </c:pt>
                <c:pt idx="13">
                  <c:v>-1864268.987999985</c:v>
                </c:pt>
                <c:pt idx="14">
                  <c:v>-1819253.9799999916</c:v>
                </c:pt>
                <c:pt idx="15">
                  <c:v>-1790098.0479999892</c:v>
                </c:pt>
                <c:pt idx="16">
                  <c:v>-1765891.5120000108</c:v>
                </c:pt>
                <c:pt idx="17">
                  <c:v>-1684041.222000013</c:v>
                </c:pt>
                <c:pt idx="18">
                  <c:v>-1581230.6780000017</c:v>
                </c:pt>
                <c:pt idx="19">
                  <c:v>-1463370.2040000064</c:v>
                </c:pt>
                <c:pt idx="20">
                  <c:v>-1304086.6600000304</c:v>
                </c:pt>
                <c:pt idx="21">
                  <c:v>-1178591.2860000408</c:v>
                </c:pt>
                <c:pt idx="22">
                  <c:v>-1082122.9920000266</c:v>
                </c:pt>
                <c:pt idx="23">
                  <c:v>-852564.994000095</c:v>
                </c:pt>
                <c:pt idx="24">
                  <c:v>-537344.3340000743</c:v>
                </c:pt>
                <c:pt idx="25">
                  <c:v>-113249.44800003339</c:v>
                </c:pt>
                <c:pt idx="26">
                  <c:v>300472.58200000506</c:v>
                </c:pt>
                <c:pt idx="27">
                  <c:v>726407.4020000957</c:v>
                </c:pt>
                <c:pt idx="28">
                  <c:v>1207799.7900001314</c:v>
                </c:pt>
                <c:pt idx="29">
                  <c:v>1824390.584000146</c:v>
                </c:pt>
                <c:pt idx="30">
                  <c:v>2486488.772000175</c:v>
                </c:pt>
                <c:pt idx="31">
                  <c:v>3077083.0640001176</c:v>
                </c:pt>
                <c:pt idx="32">
                  <c:v>3720253.742000183</c:v>
                </c:pt>
                <c:pt idx="33">
                  <c:v>4398891.160000203</c:v>
                </c:pt>
                <c:pt idx="34">
                  <c:v>5078050.354000273</c:v>
                </c:pt>
                <c:pt idx="35">
                  <c:v>5910798.6800002</c:v>
                </c:pt>
                <c:pt idx="36">
                  <c:v>6683723.3240003055</c:v>
                </c:pt>
                <c:pt idx="37">
                  <c:v>7478961.712000367</c:v>
                </c:pt>
                <c:pt idx="38">
                  <c:v>8427804.512000464</c:v>
                </c:pt>
                <c:pt idx="39">
                  <c:v>9330922.740000363</c:v>
                </c:pt>
                <c:pt idx="40">
                  <c:v>10185161.612000393</c:v>
                </c:pt>
                <c:pt idx="41">
                  <c:v>11114732.042000284</c:v>
                </c:pt>
                <c:pt idx="42">
                  <c:v>12028405.55200041</c:v>
                </c:pt>
                <c:pt idx="43">
                  <c:v>12793260.848000418</c:v>
                </c:pt>
                <c:pt idx="44">
                  <c:v>13719428.984000219</c:v>
                </c:pt>
                <c:pt idx="45">
                  <c:v>14704215.850000296</c:v>
                </c:pt>
                <c:pt idx="46">
                  <c:v>15680363.440000055</c:v>
                </c:pt>
                <c:pt idx="47">
                  <c:v>16890225.128000233</c:v>
                </c:pt>
                <c:pt idx="48">
                  <c:v>18203211.04800024</c:v>
                </c:pt>
                <c:pt idx="49">
                  <c:v>19460574.288000204</c:v>
                </c:pt>
                <c:pt idx="50">
                  <c:v>20958530.815999985</c:v>
                </c:pt>
                <c:pt idx="51">
                  <c:v>22539682.771999773</c:v>
                </c:pt>
                <c:pt idx="52">
                  <c:v>23880078.50799974</c:v>
                </c:pt>
                <c:pt idx="53">
                  <c:v>25400042.749999754</c:v>
                </c:pt>
                <c:pt idx="54">
                  <c:v>26916863.305999763</c:v>
                </c:pt>
                <c:pt idx="55">
                  <c:v>28466907.399999715</c:v>
                </c:pt>
                <c:pt idx="56">
                  <c:v>29925095.14599958</c:v>
                </c:pt>
                <c:pt idx="57">
                  <c:v>31640620.45799978</c:v>
                </c:pt>
                <c:pt idx="58">
                  <c:v>33494124.10599968</c:v>
                </c:pt>
                <c:pt idx="59">
                  <c:v>35439343.18399972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cache03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18:18:06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