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-1887972.758000007</c:v>
                </c:pt>
                <c:pt idx="1">
                  <c:v>1451897.8960000328</c:v>
                </c:pt>
                <c:pt idx="2">
                  <c:v>6720519.614000045</c:v>
                </c:pt>
                <c:pt idx="3">
                  <c:v>13512700.82199988</c:v>
                </c:pt>
                <c:pt idx="4">
                  <c:v>19364300.345999166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12</c:v>
                </c:pt>
                <c:pt idx="1">
                  <c:v>10</c:v>
                </c:pt>
                <c:pt idx="2">
                  <c:v>9</c:v>
                </c:pt>
                <c:pt idx="3">
                  <c:v>16</c:v>
                </c:pt>
                <c:pt idx="4">
                  <c:v>17</c:v>
                </c:pt>
                <c:pt idx="5">
                  <c:v>11</c:v>
                </c:pt>
                <c:pt idx="6">
                  <c:v>21</c:v>
                </c:pt>
                <c:pt idx="7">
                  <c:v>9</c:v>
                </c:pt>
                <c:pt idx="8">
                  <c:v>20</c:v>
                </c:pt>
                <c:pt idx="9">
                  <c:v>24</c:v>
                </c:pt>
                <c:pt idx="10">
                  <c:v>20</c:v>
                </c:pt>
                <c:pt idx="11">
                  <c:v>29</c:v>
                </c:pt>
                <c:pt idx="12">
                  <c:v>32</c:v>
                </c:pt>
                <c:pt idx="13">
                  <c:v>27</c:v>
                </c:pt>
                <c:pt idx="14">
                  <c:v>24</c:v>
                </c:pt>
                <c:pt idx="15">
                  <c:v>35</c:v>
                </c:pt>
                <c:pt idx="16">
                  <c:v>37</c:v>
                </c:pt>
                <c:pt idx="17">
                  <c:v>44</c:v>
                </c:pt>
                <c:pt idx="18">
                  <c:v>42</c:v>
                </c:pt>
                <c:pt idx="19">
                  <c:v>43</c:v>
                </c:pt>
                <c:pt idx="20">
                  <c:v>34</c:v>
                </c:pt>
                <c:pt idx="21">
                  <c:v>52</c:v>
                </c:pt>
                <c:pt idx="22">
                  <c:v>47</c:v>
                </c:pt>
                <c:pt idx="23">
                  <c:v>53</c:v>
                </c:pt>
                <c:pt idx="24">
                  <c:v>43</c:v>
                </c:pt>
                <c:pt idx="25">
                  <c:v>55</c:v>
                </c:pt>
                <c:pt idx="26">
                  <c:v>60</c:v>
                </c:pt>
                <c:pt idx="27">
                  <c:v>51</c:v>
                </c:pt>
                <c:pt idx="28">
                  <c:v>51</c:v>
                </c:pt>
                <c:pt idx="29">
                  <c:v>57</c:v>
                </c:pt>
                <c:pt idx="30">
                  <c:v>60</c:v>
                </c:pt>
                <c:pt idx="31">
                  <c:v>64</c:v>
                </c:pt>
                <c:pt idx="32">
                  <c:v>69</c:v>
                </c:pt>
                <c:pt idx="33">
                  <c:v>55</c:v>
                </c:pt>
                <c:pt idx="34">
                  <c:v>72</c:v>
                </c:pt>
                <c:pt idx="35">
                  <c:v>78</c:v>
                </c:pt>
                <c:pt idx="36">
                  <c:v>75</c:v>
                </c:pt>
                <c:pt idx="37">
                  <c:v>73</c:v>
                </c:pt>
                <c:pt idx="38">
                  <c:v>79</c:v>
                </c:pt>
                <c:pt idx="39">
                  <c:v>66</c:v>
                </c:pt>
                <c:pt idx="40">
                  <c:v>75</c:v>
                </c:pt>
                <c:pt idx="41">
                  <c:v>89</c:v>
                </c:pt>
                <c:pt idx="42">
                  <c:v>77</c:v>
                </c:pt>
                <c:pt idx="43">
                  <c:v>79</c:v>
                </c:pt>
                <c:pt idx="44">
                  <c:v>80</c:v>
                </c:pt>
                <c:pt idx="45">
                  <c:v>83</c:v>
                </c:pt>
                <c:pt idx="46">
                  <c:v>101</c:v>
                </c:pt>
                <c:pt idx="47">
                  <c:v>81</c:v>
                </c:pt>
                <c:pt idx="48">
                  <c:v>108</c:v>
                </c:pt>
                <c:pt idx="49">
                  <c:v>99</c:v>
                </c:pt>
                <c:pt idx="50">
                  <c:v>86</c:v>
                </c:pt>
                <c:pt idx="51">
                  <c:v>88</c:v>
                </c:pt>
                <c:pt idx="52">
                  <c:v>90</c:v>
                </c:pt>
                <c:pt idx="53">
                  <c:v>86</c:v>
                </c:pt>
                <c:pt idx="54">
                  <c:v>94</c:v>
                </c:pt>
                <c:pt idx="55">
                  <c:v>88</c:v>
                </c:pt>
                <c:pt idx="56">
                  <c:v>75</c:v>
                </c:pt>
                <c:pt idx="57">
                  <c:v>102</c:v>
                </c:pt>
                <c:pt idx="58">
                  <c:v>108</c:v>
                </c:pt>
                <c:pt idx="59">
                  <c:v>111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37</c:v>
                </c:pt>
                <c:pt idx="1">
                  <c:v>49</c:v>
                </c:pt>
                <c:pt idx="2">
                  <c:v>42</c:v>
                </c:pt>
                <c:pt idx="3">
                  <c:v>51</c:v>
                </c:pt>
                <c:pt idx="4">
                  <c:v>62</c:v>
                </c:pt>
                <c:pt idx="5">
                  <c:v>61</c:v>
                </c:pt>
                <c:pt idx="6">
                  <c:v>60</c:v>
                </c:pt>
                <c:pt idx="7">
                  <c:v>77</c:v>
                </c:pt>
                <c:pt idx="8">
                  <c:v>87</c:v>
                </c:pt>
                <c:pt idx="9">
                  <c:v>99</c:v>
                </c:pt>
                <c:pt idx="10">
                  <c:v>102</c:v>
                </c:pt>
                <c:pt idx="11">
                  <c:v>115</c:v>
                </c:pt>
                <c:pt idx="12">
                  <c:v>105</c:v>
                </c:pt>
                <c:pt idx="13">
                  <c:v>135</c:v>
                </c:pt>
                <c:pt idx="14">
                  <c:v>147</c:v>
                </c:pt>
                <c:pt idx="15">
                  <c:v>136</c:v>
                </c:pt>
                <c:pt idx="16">
                  <c:v>149</c:v>
                </c:pt>
                <c:pt idx="17">
                  <c:v>151</c:v>
                </c:pt>
                <c:pt idx="18">
                  <c:v>168</c:v>
                </c:pt>
                <c:pt idx="19">
                  <c:v>173</c:v>
                </c:pt>
                <c:pt idx="20">
                  <c:v>184</c:v>
                </c:pt>
                <c:pt idx="21">
                  <c:v>180</c:v>
                </c:pt>
                <c:pt idx="22">
                  <c:v>186</c:v>
                </c:pt>
                <c:pt idx="23">
                  <c:v>192</c:v>
                </c:pt>
                <c:pt idx="24">
                  <c:v>212</c:v>
                </c:pt>
                <c:pt idx="25">
                  <c:v>208</c:v>
                </c:pt>
                <c:pt idx="26">
                  <c:v>208</c:v>
                </c:pt>
                <c:pt idx="27">
                  <c:v>224</c:v>
                </c:pt>
                <c:pt idx="28">
                  <c:v>235</c:v>
                </c:pt>
                <c:pt idx="29">
                  <c:v>261</c:v>
                </c:pt>
                <c:pt idx="30">
                  <c:v>236</c:v>
                </c:pt>
                <c:pt idx="31">
                  <c:v>253</c:v>
                </c:pt>
                <c:pt idx="32">
                  <c:v>233</c:v>
                </c:pt>
                <c:pt idx="33">
                  <c:v>256</c:v>
                </c:pt>
                <c:pt idx="34">
                  <c:v>253</c:v>
                </c:pt>
                <c:pt idx="35">
                  <c:v>290</c:v>
                </c:pt>
                <c:pt idx="36">
                  <c:v>271</c:v>
                </c:pt>
                <c:pt idx="37">
                  <c:v>287</c:v>
                </c:pt>
                <c:pt idx="38">
                  <c:v>299</c:v>
                </c:pt>
                <c:pt idx="39">
                  <c:v>316</c:v>
                </c:pt>
                <c:pt idx="40">
                  <c:v>311</c:v>
                </c:pt>
                <c:pt idx="41">
                  <c:v>316</c:v>
                </c:pt>
                <c:pt idx="42">
                  <c:v>311</c:v>
                </c:pt>
                <c:pt idx="43">
                  <c:v>319</c:v>
                </c:pt>
                <c:pt idx="44">
                  <c:v>306</c:v>
                </c:pt>
                <c:pt idx="45">
                  <c:v>334</c:v>
                </c:pt>
                <c:pt idx="46">
                  <c:v>338</c:v>
                </c:pt>
                <c:pt idx="47">
                  <c:v>347</c:v>
                </c:pt>
                <c:pt idx="48">
                  <c:v>344</c:v>
                </c:pt>
                <c:pt idx="49">
                  <c:v>368</c:v>
                </c:pt>
                <c:pt idx="50">
                  <c:v>389</c:v>
                </c:pt>
                <c:pt idx="51">
                  <c:v>365</c:v>
                </c:pt>
                <c:pt idx="52">
                  <c:v>393</c:v>
                </c:pt>
                <c:pt idx="53">
                  <c:v>379</c:v>
                </c:pt>
                <c:pt idx="54">
                  <c:v>390</c:v>
                </c:pt>
                <c:pt idx="55">
                  <c:v>374</c:v>
                </c:pt>
                <c:pt idx="56">
                  <c:v>390</c:v>
                </c:pt>
                <c:pt idx="57">
                  <c:v>415</c:v>
                </c:pt>
                <c:pt idx="58">
                  <c:v>392</c:v>
                </c:pt>
                <c:pt idx="59">
                  <c:v>388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51</c:v>
                </c:pt>
                <c:pt idx="1">
                  <c:v>52</c:v>
                </c:pt>
                <c:pt idx="2">
                  <c:v>69</c:v>
                </c:pt>
                <c:pt idx="3">
                  <c:v>66</c:v>
                </c:pt>
                <c:pt idx="4">
                  <c:v>68</c:v>
                </c:pt>
                <c:pt idx="5">
                  <c:v>89</c:v>
                </c:pt>
                <c:pt idx="6">
                  <c:v>96</c:v>
                </c:pt>
                <c:pt idx="7">
                  <c:v>109</c:v>
                </c:pt>
                <c:pt idx="8">
                  <c:v>107</c:v>
                </c:pt>
                <c:pt idx="9">
                  <c:v>113</c:v>
                </c:pt>
                <c:pt idx="10">
                  <c:v>137</c:v>
                </c:pt>
                <c:pt idx="11">
                  <c:v>141</c:v>
                </c:pt>
                <c:pt idx="12">
                  <c:v>177</c:v>
                </c:pt>
                <c:pt idx="13">
                  <c:v>165</c:v>
                </c:pt>
                <c:pt idx="14">
                  <c:v>168</c:v>
                </c:pt>
                <c:pt idx="15">
                  <c:v>182</c:v>
                </c:pt>
                <c:pt idx="16">
                  <c:v>181</c:v>
                </c:pt>
                <c:pt idx="17">
                  <c:v>187</c:v>
                </c:pt>
                <c:pt idx="18">
                  <c:v>187</c:v>
                </c:pt>
                <c:pt idx="19">
                  <c:v>197</c:v>
                </c:pt>
                <c:pt idx="20">
                  <c:v>212</c:v>
                </c:pt>
                <c:pt idx="21">
                  <c:v>214</c:v>
                </c:pt>
                <c:pt idx="22">
                  <c:v>232</c:v>
                </c:pt>
                <c:pt idx="23">
                  <c:v>238</c:v>
                </c:pt>
                <c:pt idx="24">
                  <c:v>247</c:v>
                </c:pt>
                <c:pt idx="25">
                  <c:v>255</c:v>
                </c:pt>
                <c:pt idx="26">
                  <c:v>265</c:v>
                </c:pt>
                <c:pt idx="27">
                  <c:v>274</c:v>
                </c:pt>
                <c:pt idx="28">
                  <c:v>280</c:v>
                </c:pt>
                <c:pt idx="29">
                  <c:v>264</c:v>
                </c:pt>
                <c:pt idx="30">
                  <c:v>304</c:v>
                </c:pt>
                <c:pt idx="31">
                  <c:v>301</c:v>
                </c:pt>
                <c:pt idx="32">
                  <c:v>335</c:v>
                </c:pt>
                <c:pt idx="33">
                  <c:v>344</c:v>
                </c:pt>
                <c:pt idx="34">
                  <c:v>350</c:v>
                </c:pt>
                <c:pt idx="35">
                  <c:v>328</c:v>
                </c:pt>
                <c:pt idx="36">
                  <c:v>370</c:v>
                </c:pt>
                <c:pt idx="37">
                  <c:v>371</c:v>
                </c:pt>
                <c:pt idx="38">
                  <c:v>367</c:v>
                </c:pt>
                <c:pt idx="39">
                  <c:v>379</c:v>
                </c:pt>
                <c:pt idx="40">
                  <c:v>389</c:v>
                </c:pt>
                <c:pt idx="41">
                  <c:v>386</c:v>
                </c:pt>
                <c:pt idx="42">
                  <c:v>419</c:v>
                </c:pt>
                <c:pt idx="43">
                  <c:v>425</c:v>
                </c:pt>
                <c:pt idx="44">
                  <c:v>453</c:v>
                </c:pt>
                <c:pt idx="45">
                  <c:v>439</c:v>
                </c:pt>
                <c:pt idx="46">
                  <c:v>435</c:v>
                </c:pt>
                <c:pt idx="47">
                  <c:v>462</c:v>
                </c:pt>
                <c:pt idx="48">
                  <c:v>457</c:v>
                </c:pt>
                <c:pt idx="49">
                  <c:v>450</c:v>
                </c:pt>
                <c:pt idx="50">
                  <c:v>452</c:v>
                </c:pt>
                <c:pt idx="51">
                  <c:v>483</c:v>
                </c:pt>
                <c:pt idx="52">
                  <c:v>463</c:v>
                </c:pt>
                <c:pt idx="53">
                  <c:v>490</c:v>
                </c:pt>
                <c:pt idx="54">
                  <c:v>480</c:v>
                </c:pt>
                <c:pt idx="55">
                  <c:v>512</c:v>
                </c:pt>
                <c:pt idx="56">
                  <c:v>519</c:v>
                </c:pt>
                <c:pt idx="57">
                  <c:v>477</c:v>
                </c:pt>
                <c:pt idx="58">
                  <c:v>504</c:v>
                </c:pt>
                <c:pt idx="59">
                  <c:v>514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35</c:v>
                </c:pt>
                <c:pt idx="13">
                  <c:v>33</c:v>
                </c:pt>
                <c:pt idx="14">
                  <c:v>46</c:v>
                </c:pt>
                <c:pt idx="15">
                  <c:v>44</c:v>
                </c:pt>
                <c:pt idx="16">
                  <c:v>48</c:v>
                </c:pt>
                <c:pt idx="17">
                  <c:v>66</c:v>
                </c:pt>
                <c:pt idx="18">
                  <c:v>71</c:v>
                </c:pt>
                <c:pt idx="19">
                  <c:v>70</c:v>
                </c:pt>
                <c:pt idx="20">
                  <c:v>92</c:v>
                </c:pt>
                <c:pt idx="21">
                  <c:v>82</c:v>
                </c:pt>
                <c:pt idx="22">
                  <c:v>103</c:v>
                </c:pt>
                <c:pt idx="23">
                  <c:v>116</c:v>
                </c:pt>
                <c:pt idx="24">
                  <c:v>152</c:v>
                </c:pt>
                <c:pt idx="25">
                  <c:v>149</c:v>
                </c:pt>
                <c:pt idx="26">
                  <c:v>157</c:v>
                </c:pt>
                <c:pt idx="27">
                  <c:v>162</c:v>
                </c:pt>
                <c:pt idx="28">
                  <c:v>176</c:v>
                </c:pt>
                <c:pt idx="29">
                  <c:v>165</c:v>
                </c:pt>
                <c:pt idx="30">
                  <c:v>165</c:v>
                </c:pt>
                <c:pt idx="31">
                  <c:v>186</c:v>
                </c:pt>
                <c:pt idx="32">
                  <c:v>201</c:v>
                </c:pt>
                <c:pt idx="33">
                  <c:v>211</c:v>
                </c:pt>
                <c:pt idx="34">
                  <c:v>236</c:v>
                </c:pt>
                <c:pt idx="35">
                  <c:v>242</c:v>
                </c:pt>
                <c:pt idx="36">
                  <c:v>264</c:v>
                </c:pt>
                <c:pt idx="37">
                  <c:v>270</c:v>
                </c:pt>
                <c:pt idx="38">
                  <c:v>261</c:v>
                </c:pt>
                <c:pt idx="39">
                  <c:v>267</c:v>
                </c:pt>
                <c:pt idx="40">
                  <c:v>322</c:v>
                </c:pt>
                <c:pt idx="41">
                  <c:v>335</c:v>
                </c:pt>
                <c:pt idx="42">
                  <c:v>330</c:v>
                </c:pt>
                <c:pt idx="43">
                  <c:v>346</c:v>
                </c:pt>
                <c:pt idx="44">
                  <c:v>383</c:v>
                </c:pt>
                <c:pt idx="45">
                  <c:v>407</c:v>
                </c:pt>
                <c:pt idx="46">
                  <c:v>418</c:v>
                </c:pt>
                <c:pt idx="47">
                  <c:v>414</c:v>
                </c:pt>
                <c:pt idx="48">
                  <c:v>472</c:v>
                </c:pt>
                <c:pt idx="49">
                  <c:v>461</c:v>
                </c:pt>
                <c:pt idx="50">
                  <c:v>441</c:v>
                </c:pt>
                <c:pt idx="51">
                  <c:v>466</c:v>
                </c:pt>
                <c:pt idx="52">
                  <c:v>479</c:v>
                </c:pt>
                <c:pt idx="53">
                  <c:v>499</c:v>
                </c:pt>
                <c:pt idx="54">
                  <c:v>490</c:v>
                </c:pt>
                <c:pt idx="55">
                  <c:v>501</c:v>
                </c:pt>
                <c:pt idx="56">
                  <c:v>518</c:v>
                </c:pt>
                <c:pt idx="57">
                  <c:v>546</c:v>
                </c:pt>
                <c:pt idx="58">
                  <c:v>536</c:v>
                </c:pt>
                <c:pt idx="59">
                  <c:v>567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4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2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1</c:v>
                </c:pt>
                <c:pt idx="47">
                  <c:v>0</c:v>
                </c:pt>
                <c:pt idx="48">
                  <c:v>2</c:v>
                </c:pt>
                <c:pt idx="49">
                  <c:v>0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5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2</c:v>
                </c:pt>
                <c:pt idx="58">
                  <c:v>2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4</c:v>
                </c:pt>
                <c:pt idx="6">
                  <c:v>1</c:v>
                </c:pt>
                <c:pt idx="7">
                  <c:v>3</c:v>
                </c:pt>
                <c:pt idx="8">
                  <c:v>7</c:v>
                </c:pt>
                <c:pt idx="9">
                  <c:v>4</c:v>
                </c:pt>
                <c:pt idx="10">
                  <c:v>3</c:v>
                </c:pt>
                <c:pt idx="11">
                  <c:v>9</c:v>
                </c:pt>
                <c:pt idx="12">
                  <c:v>4</c:v>
                </c:pt>
                <c:pt idx="13">
                  <c:v>5</c:v>
                </c:pt>
                <c:pt idx="14">
                  <c:v>12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10</c:v>
                </c:pt>
                <c:pt idx="19">
                  <c:v>8</c:v>
                </c:pt>
                <c:pt idx="20">
                  <c:v>6</c:v>
                </c:pt>
                <c:pt idx="21">
                  <c:v>13</c:v>
                </c:pt>
                <c:pt idx="22">
                  <c:v>13</c:v>
                </c:pt>
                <c:pt idx="23">
                  <c:v>15</c:v>
                </c:pt>
                <c:pt idx="24">
                  <c:v>13</c:v>
                </c:pt>
                <c:pt idx="25">
                  <c:v>10</c:v>
                </c:pt>
                <c:pt idx="26">
                  <c:v>14</c:v>
                </c:pt>
                <c:pt idx="27">
                  <c:v>13</c:v>
                </c:pt>
                <c:pt idx="28">
                  <c:v>16</c:v>
                </c:pt>
                <c:pt idx="29">
                  <c:v>18</c:v>
                </c:pt>
                <c:pt idx="30">
                  <c:v>16</c:v>
                </c:pt>
                <c:pt idx="31">
                  <c:v>23</c:v>
                </c:pt>
                <c:pt idx="32">
                  <c:v>13</c:v>
                </c:pt>
                <c:pt idx="33">
                  <c:v>17</c:v>
                </c:pt>
                <c:pt idx="34">
                  <c:v>11</c:v>
                </c:pt>
                <c:pt idx="35">
                  <c:v>20</c:v>
                </c:pt>
                <c:pt idx="36">
                  <c:v>16</c:v>
                </c:pt>
                <c:pt idx="37">
                  <c:v>14</c:v>
                </c:pt>
                <c:pt idx="38">
                  <c:v>24</c:v>
                </c:pt>
                <c:pt idx="39">
                  <c:v>18</c:v>
                </c:pt>
                <c:pt idx="40">
                  <c:v>21</c:v>
                </c:pt>
                <c:pt idx="41">
                  <c:v>20</c:v>
                </c:pt>
                <c:pt idx="42">
                  <c:v>14</c:v>
                </c:pt>
                <c:pt idx="43">
                  <c:v>26</c:v>
                </c:pt>
                <c:pt idx="44">
                  <c:v>9</c:v>
                </c:pt>
                <c:pt idx="45">
                  <c:v>21</c:v>
                </c:pt>
                <c:pt idx="46">
                  <c:v>19</c:v>
                </c:pt>
                <c:pt idx="47">
                  <c:v>21</c:v>
                </c:pt>
                <c:pt idx="48">
                  <c:v>16</c:v>
                </c:pt>
                <c:pt idx="49">
                  <c:v>22</c:v>
                </c:pt>
                <c:pt idx="50">
                  <c:v>24</c:v>
                </c:pt>
                <c:pt idx="51">
                  <c:v>26</c:v>
                </c:pt>
                <c:pt idx="52">
                  <c:v>19</c:v>
                </c:pt>
                <c:pt idx="53">
                  <c:v>19</c:v>
                </c:pt>
                <c:pt idx="54">
                  <c:v>24</c:v>
                </c:pt>
                <c:pt idx="55">
                  <c:v>17</c:v>
                </c:pt>
                <c:pt idx="56">
                  <c:v>23</c:v>
                </c:pt>
                <c:pt idx="57">
                  <c:v>24</c:v>
                </c:pt>
                <c:pt idx="58">
                  <c:v>22</c:v>
                </c:pt>
                <c:pt idx="59">
                  <c:v>18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8</c:v>
                </c:pt>
                <c:pt idx="1">
                  <c:v>4</c:v>
                </c:pt>
                <c:pt idx="2">
                  <c:v>15</c:v>
                </c:pt>
                <c:pt idx="3">
                  <c:v>12</c:v>
                </c:pt>
                <c:pt idx="4">
                  <c:v>15</c:v>
                </c:pt>
                <c:pt idx="5">
                  <c:v>20</c:v>
                </c:pt>
                <c:pt idx="6">
                  <c:v>11</c:v>
                </c:pt>
                <c:pt idx="7">
                  <c:v>18</c:v>
                </c:pt>
                <c:pt idx="8">
                  <c:v>24</c:v>
                </c:pt>
                <c:pt idx="9">
                  <c:v>21</c:v>
                </c:pt>
                <c:pt idx="10">
                  <c:v>33</c:v>
                </c:pt>
                <c:pt idx="11">
                  <c:v>38</c:v>
                </c:pt>
                <c:pt idx="12">
                  <c:v>32</c:v>
                </c:pt>
                <c:pt idx="13">
                  <c:v>22</c:v>
                </c:pt>
                <c:pt idx="14">
                  <c:v>28</c:v>
                </c:pt>
                <c:pt idx="15">
                  <c:v>41</c:v>
                </c:pt>
                <c:pt idx="16">
                  <c:v>46</c:v>
                </c:pt>
                <c:pt idx="17">
                  <c:v>39</c:v>
                </c:pt>
                <c:pt idx="18">
                  <c:v>31</c:v>
                </c:pt>
                <c:pt idx="19">
                  <c:v>39</c:v>
                </c:pt>
                <c:pt idx="20">
                  <c:v>43</c:v>
                </c:pt>
                <c:pt idx="21">
                  <c:v>47</c:v>
                </c:pt>
                <c:pt idx="22">
                  <c:v>37</c:v>
                </c:pt>
                <c:pt idx="23">
                  <c:v>49</c:v>
                </c:pt>
                <c:pt idx="24">
                  <c:v>35</c:v>
                </c:pt>
                <c:pt idx="25">
                  <c:v>36</c:v>
                </c:pt>
                <c:pt idx="26">
                  <c:v>42</c:v>
                </c:pt>
                <c:pt idx="27">
                  <c:v>43</c:v>
                </c:pt>
                <c:pt idx="28">
                  <c:v>48</c:v>
                </c:pt>
                <c:pt idx="29">
                  <c:v>49</c:v>
                </c:pt>
                <c:pt idx="30">
                  <c:v>60</c:v>
                </c:pt>
                <c:pt idx="31">
                  <c:v>56</c:v>
                </c:pt>
                <c:pt idx="32">
                  <c:v>66</c:v>
                </c:pt>
                <c:pt idx="33">
                  <c:v>66</c:v>
                </c:pt>
                <c:pt idx="34">
                  <c:v>58</c:v>
                </c:pt>
                <c:pt idx="35">
                  <c:v>55</c:v>
                </c:pt>
                <c:pt idx="36">
                  <c:v>69</c:v>
                </c:pt>
                <c:pt idx="37">
                  <c:v>72</c:v>
                </c:pt>
                <c:pt idx="38">
                  <c:v>72</c:v>
                </c:pt>
                <c:pt idx="39">
                  <c:v>70</c:v>
                </c:pt>
                <c:pt idx="40">
                  <c:v>84</c:v>
                </c:pt>
                <c:pt idx="41">
                  <c:v>79</c:v>
                </c:pt>
                <c:pt idx="42">
                  <c:v>67</c:v>
                </c:pt>
                <c:pt idx="43">
                  <c:v>78</c:v>
                </c:pt>
                <c:pt idx="44">
                  <c:v>91</c:v>
                </c:pt>
                <c:pt idx="45">
                  <c:v>64</c:v>
                </c:pt>
                <c:pt idx="46">
                  <c:v>67</c:v>
                </c:pt>
                <c:pt idx="47">
                  <c:v>88</c:v>
                </c:pt>
                <c:pt idx="48">
                  <c:v>65</c:v>
                </c:pt>
                <c:pt idx="49">
                  <c:v>59</c:v>
                </c:pt>
                <c:pt idx="50">
                  <c:v>65</c:v>
                </c:pt>
                <c:pt idx="51">
                  <c:v>79</c:v>
                </c:pt>
                <c:pt idx="52">
                  <c:v>77</c:v>
                </c:pt>
                <c:pt idx="53">
                  <c:v>92</c:v>
                </c:pt>
                <c:pt idx="54">
                  <c:v>74</c:v>
                </c:pt>
                <c:pt idx="55">
                  <c:v>80</c:v>
                </c:pt>
                <c:pt idx="56">
                  <c:v>82</c:v>
                </c:pt>
                <c:pt idx="57">
                  <c:v>92</c:v>
                </c:pt>
                <c:pt idx="58">
                  <c:v>97</c:v>
                </c:pt>
                <c:pt idx="59">
                  <c:v>86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30</c:v>
                </c:pt>
                <c:pt idx="13">
                  <c:v>22</c:v>
                </c:pt>
                <c:pt idx="14">
                  <c:v>35</c:v>
                </c:pt>
                <c:pt idx="15">
                  <c:v>34</c:v>
                </c:pt>
                <c:pt idx="16">
                  <c:v>25</c:v>
                </c:pt>
                <c:pt idx="17">
                  <c:v>38</c:v>
                </c:pt>
                <c:pt idx="18">
                  <c:v>42</c:v>
                </c:pt>
                <c:pt idx="19">
                  <c:v>48</c:v>
                </c:pt>
                <c:pt idx="20">
                  <c:v>62</c:v>
                </c:pt>
                <c:pt idx="21">
                  <c:v>55</c:v>
                </c:pt>
                <c:pt idx="22">
                  <c:v>65</c:v>
                </c:pt>
                <c:pt idx="23">
                  <c:v>72</c:v>
                </c:pt>
                <c:pt idx="24">
                  <c:v>93</c:v>
                </c:pt>
                <c:pt idx="25">
                  <c:v>98</c:v>
                </c:pt>
                <c:pt idx="26">
                  <c:v>105</c:v>
                </c:pt>
                <c:pt idx="27">
                  <c:v>94</c:v>
                </c:pt>
                <c:pt idx="28">
                  <c:v>117</c:v>
                </c:pt>
                <c:pt idx="29">
                  <c:v>118</c:v>
                </c:pt>
                <c:pt idx="30">
                  <c:v>113</c:v>
                </c:pt>
                <c:pt idx="31">
                  <c:v>128</c:v>
                </c:pt>
                <c:pt idx="32">
                  <c:v>135</c:v>
                </c:pt>
                <c:pt idx="33">
                  <c:v>142</c:v>
                </c:pt>
                <c:pt idx="34">
                  <c:v>164</c:v>
                </c:pt>
                <c:pt idx="35">
                  <c:v>166</c:v>
                </c:pt>
                <c:pt idx="36">
                  <c:v>186</c:v>
                </c:pt>
                <c:pt idx="37">
                  <c:v>180</c:v>
                </c:pt>
                <c:pt idx="38">
                  <c:v>173</c:v>
                </c:pt>
                <c:pt idx="39">
                  <c:v>175</c:v>
                </c:pt>
                <c:pt idx="40">
                  <c:v>202</c:v>
                </c:pt>
                <c:pt idx="41">
                  <c:v>198</c:v>
                </c:pt>
                <c:pt idx="42">
                  <c:v>206</c:v>
                </c:pt>
                <c:pt idx="43">
                  <c:v>226</c:v>
                </c:pt>
                <c:pt idx="44">
                  <c:v>230</c:v>
                </c:pt>
                <c:pt idx="45">
                  <c:v>255</c:v>
                </c:pt>
                <c:pt idx="46">
                  <c:v>268</c:v>
                </c:pt>
                <c:pt idx="47">
                  <c:v>266</c:v>
                </c:pt>
                <c:pt idx="48">
                  <c:v>290</c:v>
                </c:pt>
                <c:pt idx="49">
                  <c:v>271</c:v>
                </c:pt>
                <c:pt idx="50">
                  <c:v>259</c:v>
                </c:pt>
                <c:pt idx="51">
                  <c:v>288</c:v>
                </c:pt>
                <c:pt idx="52">
                  <c:v>314</c:v>
                </c:pt>
                <c:pt idx="53">
                  <c:v>321</c:v>
                </c:pt>
                <c:pt idx="54">
                  <c:v>323</c:v>
                </c:pt>
                <c:pt idx="55">
                  <c:v>347</c:v>
                </c:pt>
                <c:pt idx="56">
                  <c:v>334</c:v>
                </c:pt>
                <c:pt idx="57">
                  <c:v>337</c:v>
                </c:pt>
                <c:pt idx="58">
                  <c:v>358</c:v>
                </c:pt>
                <c:pt idx="59">
                  <c:v>375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3</c:v>
                </c:pt>
                <c:pt idx="17">
                  <c:v>0</c:v>
                </c:pt>
                <c:pt idx="18">
                  <c:v>2</c:v>
                </c:pt>
                <c:pt idx="19">
                  <c:v>2</c:v>
                </c:pt>
                <c:pt idx="20">
                  <c:v>0</c:v>
                </c:pt>
                <c:pt idx="21">
                  <c:v>1</c:v>
                </c:pt>
                <c:pt idx="22">
                  <c:v>3</c:v>
                </c:pt>
                <c:pt idx="23">
                  <c:v>0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1</c:v>
                </c:pt>
                <c:pt idx="37">
                  <c:v>2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2</c:v>
                </c:pt>
                <c:pt idx="44">
                  <c:v>1</c:v>
                </c:pt>
                <c:pt idx="45">
                  <c:v>1</c:v>
                </c:pt>
                <c:pt idx="46">
                  <c:v>5</c:v>
                </c:pt>
                <c:pt idx="47">
                  <c:v>2</c:v>
                </c:pt>
                <c:pt idx="48">
                  <c:v>1</c:v>
                </c:pt>
                <c:pt idx="49">
                  <c:v>2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3</c:v>
                </c:pt>
                <c:pt idx="56">
                  <c:v>0</c:v>
                </c:pt>
                <c:pt idx="57">
                  <c:v>0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6</c:v>
                </c:pt>
                <c:pt idx="7">
                  <c:v>4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7</c:v>
                </c:pt>
                <c:pt idx="13">
                  <c:v>11</c:v>
                </c:pt>
                <c:pt idx="14">
                  <c:v>9</c:v>
                </c:pt>
                <c:pt idx="15">
                  <c:v>5</c:v>
                </c:pt>
                <c:pt idx="16">
                  <c:v>11</c:v>
                </c:pt>
                <c:pt idx="17">
                  <c:v>8</c:v>
                </c:pt>
                <c:pt idx="18">
                  <c:v>6</c:v>
                </c:pt>
                <c:pt idx="19">
                  <c:v>11</c:v>
                </c:pt>
                <c:pt idx="20">
                  <c:v>13</c:v>
                </c:pt>
                <c:pt idx="21">
                  <c:v>10</c:v>
                </c:pt>
                <c:pt idx="22">
                  <c:v>16</c:v>
                </c:pt>
                <c:pt idx="23">
                  <c:v>12</c:v>
                </c:pt>
                <c:pt idx="24">
                  <c:v>12</c:v>
                </c:pt>
                <c:pt idx="25">
                  <c:v>14</c:v>
                </c:pt>
                <c:pt idx="26">
                  <c:v>13</c:v>
                </c:pt>
                <c:pt idx="27">
                  <c:v>15</c:v>
                </c:pt>
                <c:pt idx="28">
                  <c:v>10</c:v>
                </c:pt>
                <c:pt idx="29">
                  <c:v>20</c:v>
                </c:pt>
                <c:pt idx="30">
                  <c:v>19</c:v>
                </c:pt>
                <c:pt idx="31">
                  <c:v>17</c:v>
                </c:pt>
                <c:pt idx="32">
                  <c:v>13</c:v>
                </c:pt>
                <c:pt idx="33">
                  <c:v>24</c:v>
                </c:pt>
                <c:pt idx="34">
                  <c:v>18</c:v>
                </c:pt>
                <c:pt idx="35">
                  <c:v>16</c:v>
                </c:pt>
                <c:pt idx="36">
                  <c:v>34</c:v>
                </c:pt>
                <c:pt idx="37">
                  <c:v>12</c:v>
                </c:pt>
                <c:pt idx="38">
                  <c:v>9</c:v>
                </c:pt>
                <c:pt idx="39">
                  <c:v>14</c:v>
                </c:pt>
                <c:pt idx="40">
                  <c:v>14</c:v>
                </c:pt>
                <c:pt idx="41">
                  <c:v>20</c:v>
                </c:pt>
                <c:pt idx="42">
                  <c:v>24</c:v>
                </c:pt>
                <c:pt idx="43">
                  <c:v>15</c:v>
                </c:pt>
                <c:pt idx="44">
                  <c:v>16</c:v>
                </c:pt>
                <c:pt idx="45">
                  <c:v>10</c:v>
                </c:pt>
                <c:pt idx="46">
                  <c:v>12</c:v>
                </c:pt>
                <c:pt idx="47">
                  <c:v>17</c:v>
                </c:pt>
                <c:pt idx="48">
                  <c:v>12</c:v>
                </c:pt>
                <c:pt idx="49">
                  <c:v>20</c:v>
                </c:pt>
                <c:pt idx="50">
                  <c:v>15</c:v>
                </c:pt>
                <c:pt idx="51">
                  <c:v>24</c:v>
                </c:pt>
                <c:pt idx="52">
                  <c:v>24</c:v>
                </c:pt>
                <c:pt idx="53">
                  <c:v>20</c:v>
                </c:pt>
                <c:pt idx="54">
                  <c:v>22</c:v>
                </c:pt>
                <c:pt idx="55">
                  <c:v>22</c:v>
                </c:pt>
                <c:pt idx="56">
                  <c:v>19</c:v>
                </c:pt>
                <c:pt idx="57">
                  <c:v>27</c:v>
                </c:pt>
                <c:pt idx="58">
                  <c:v>17</c:v>
                </c:pt>
                <c:pt idx="59">
                  <c:v>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8</c:v>
                </c:pt>
                <c:pt idx="1">
                  <c:v>11</c:v>
                </c:pt>
                <c:pt idx="2">
                  <c:v>16</c:v>
                </c:pt>
                <c:pt idx="3">
                  <c:v>11</c:v>
                </c:pt>
                <c:pt idx="4">
                  <c:v>12</c:v>
                </c:pt>
                <c:pt idx="5">
                  <c:v>14</c:v>
                </c:pt>
                <c:pt idx="6">
                  <c:v>28</c:v>
                </c:pt>
                <c:pt idx="7">
                  <c:v>22</c:v>
                </c:pt>
                <c:pt idx="8">
                  <c:v>25</c:v>
                </c:pt>
                <c:pt idx="9">
                  <c:v>18</c:v>
                </c:pt>
                <c:pt idx="10">
                  <c:v>34</c:v>
                </c:pt>
                <c:pt idx="11">
                  <c:v>30</c:v>
                </c:pt>
                <c:pt idx="12">
                  <c:v>44</c:v>
                </c:pt>
                <c:pt idx="13">
                  <c:v>41</c:v>
                </c:pt>
                <c:pt idx="14">
                  <c:v>19</c:v>
                </c:pt>
                <c:pt idx="15">
                  <c:v>31</c:v>
                </c:pt>
                <c:pt idx="16">
                  <c:v>31</c:v>
                </c:pt>
                <c:pt idx="17">
                  <c:v>25</c:v>
                </c:pt>
                <c:pt idx="18">
                  <c:v>32</c:v>
                </c:pt>
                <c:pt idx="19">
                  <c:v>33</c:v>
                </c:pt>
                <c:pt idx="20">
                  <c:v>34</c:v>
                </c:pt>
                <c:pt idx="21">
                  <c:v>32</c:v>
                </c:pt>
                <c:pt idx="22">
                  <c:v>46</c:v>
                </c:pt>
                <c:pt idx="23">
                  <c:v>44</c:v>
                </c:pt>
                <c:pt idx="24">
                  <c:v>34</c:v>
                </c:pt>
                <c:pt idx="25">
                  <c:v>52</c:v>
                </c:pt>
                <c:pt idx="26">
                  <c:v>41</c:v>
                </c:pt>
                <c:pt idx="27">
                  <c:v>44</c:v>
                </c:pt>
                <c:pt idx="28">
                  <c:v>49</c:v>
                </c:pt>
                <c:pt idx="29">
                  <c:v>49</c:v>
                </c:pt>
                <c:pt idx="30">
                  <c:v>51</c:v>
                </c:pt>
                <c:pt idx="31">
                  <c:v>52</c:v>
                </c:pt>
                <c:pt idx="32">
                  <c:v>64</c:v>
                </c:pt>
                <c:pt idx="33">
                  <c:v>58</c:v>
                </c:pt>
                <c:pt idx="34">
                  <c:v>77</c:v>
                </c:pt>
                <c:pt idx="35">
                  <c:v>64</c:v>
                </c:pt>
                <c:pt idx="36">
                  <c:v>64</c:v>
                </c:pt>
                <c:pt idx="37">
                  <c:v>75</c:v>
                </c:pt>
                <c:pt idx="38">
                  <c:v>76</c:v>
                </c:pt>
                <c:pt idx="39">
                  <c:v>69</c:v>
                </c:pt>
                <c:pt idx="40">
                  <c:v>78</c:v>
                </c:pt>
                <c:pt idx="41">
                  <c:v>73</c:v>
                </c:pt>
                <c:pt idx="42">
                  <c:v>72</c:v>
                </c:pt>
                <c:pt idx="43">
                  <c:v>64</c:v>
                </c:pt>
                <c:pt idx="44">
                  <c:v>74</c:v>
                </c:pt>
                <c:pt idx="45">
                  <c:v>81</c:v>
                </c:pt>
                <c:pt idx="46">
                  <c:v>71</c:v>
                </c:pt>
                <c:pt idx="47">
                  <c:v>69</c:v>
                </c:pt>
                <c:pt idx="48">
                  <c:v>83</c:v>
                </c:pt>
                <c:pt idx="49">
                  <c:v>72</c:v>
                </c:pt>
                <c:pt idx="50">
                  <c:v>74</c:v>
                </c:pt>
                <c:pt idx="51">
                  <c:v>77</c:v>
                </c:pt>
                <c:pt idx="52">
                  <c:v>83</c:v>
                </c:pt>
                <c:pt idx="53">
                  <c:v>77</c:v>
                </c:pt>
                <c:pt idx="54">
                  <c:v>87</c:v>
                </c:pt>
                <c:pt idx="55">
                  <c:v>105</c:v>
                </c:pt>
                <c:pt idx="56">
                  <c:v>78</c:v>
                </c:pt>
                <c:pt idx="57">
                  <c:v>90</c:v>
                </c:pt>
                <c:pt idx="58">
                  <c:v>92</c:v>
                </c:pt>
                <c:pt idx="59">
                  <c:v>93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0</c:v>
                </c:pt>
                <c:pt idx="18">
                  <c:v>3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1</c:v>
                </c:pt>
                <c:pt idx="28">
                  <c:v>2</c:v>
                </c:pt>
                <c:pt idx="29">
                  <c:v>1</c:v>
                </c:pt>
                <c:pt idx="30">
                  <c:v>2</c:v>
                </c:pt>
                <c:pt idx="31">
                  <c:v>1</c:v>
                </c:pt>
                <c:pt idx="32">
                  <c:v>2</c:v>
                </c:pt>
                <c:pt idx="33">
                  <c:v>0</c:v>
                </c:pt>
                <c:pt idx="34">
                  <c:v>2</c:v>
                </c:pt>
                <c:pt idx="35">
                  <c:v>0</c:v>
                </c:pt>
                <c:pt idx="36">
                  <c:v>0</c:v>
                </c:pt>
                <c:pt idx="37">
                  <c:v>5</c:v>
                </c:pt>
                <c:pt idx="38">
                  <c:v>1</c:v>
                </c:pt>
                <c:pt idx="39">
                  <c:v>3</c:v>
                </c:pt>
                <c:pt idx="40">
                  <c:v>6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3</c:v>
                </c:pt>
                <c:pt idx="45">
                  <c:v>4</c:v>
                </c:pt>
                <c:pt idx="46">
                  <c:v>3</c:v>
                </c:pt>
                <c:pt idx="47">
                  <c:v>3</c:v>
                </c:pt>
                <c:pt idx="48">
                  <c:v>4</c:v>
                </c:pt>
                <c:pt idx="49">
                  <c:v>6</c:v>
                </c:pt>
                <c:pt idx="50">
                  <c:v>3</c:v>
                </c:pt>
                <c:pt idx="51">
                  <c:v>8</c:v>
                </c:pt>
                <c:pt idx="52">
                  <c:v>1</c:v>
                </c:pt>
                <c:pt idx="53">
                  <c:v>4</c:v>
                </c:pt>
                <c:pt idx="54">
                  <c:v>4</c:v>
                </c:pt>
                <c:pt idx="55">
                  <c:v>3</c:v>
                </c:pt>
                <c:pt idx="56">
                  <c:v>8</c:v>
                </c:pt>
                <c:pt idx="57">
                  <c:v>4</c:v>
                </c:pt>
                <c:pt idx="58">
                  <c:v>1</c:v>
                </c:pt>
                <c:pt idx="59">
                  <c:v>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1</c:v>
                </c:pt>
                <c:pt idx="31">
                  <c:v>2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2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2</c:v>
                </c:pt>
                <c:pt idx="47">
                  <c:v>1</c:v>
                </c:pt>
                <c:pt idx="48">
                  <c:v>3</c:v>
                </c:pt>
                <c:pt idx="49">
                  <c:v>1</c:v>
                </c:pt>
                <c:pt idx="50">
                  <c:v>2</c:v>
                </c:pt>
                <c:pt idx="51">
                  <c:v>4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2</c:v>
                </c:pt>
                <c:pt idx="58">
                  <c:v>1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6</c:v>
                </c:pt>
                <c:pt idx="6">
                  <c:v>5</c:v>
                </c:pt>
                <c:pt idx="7">
                  <c:v>2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10</c:v>
                </c:pt>
                <c:pt idx="12">
                  <c:v>5</c:v>
                </c:pt>
                <c:pt idx="13">
                  <c:v>8</c:v>
                </c:pt>
                <c:pt idx="14">
                  <c:v>16</c:v>
                </c:pt>
                <c:pt idx="15">
                  <c:v>8</c:v>
                </c:pt>
                <c:pt idx="16">
                  <c:v>10</c:v>
                </c:pt>
                <c:pt idx="17">
                  <c:v>14</c:v>
                </c:pt>
                <c:pt idx="18">
                  <c:v>6</c:v>
                </c:pt>
                <c:pt idx="19">
                  <c:v>8</c:v>
                </c:pt>
                <c:pt idx="20">
                  <c:v>11</c:v>
                </c:pt>
                <c:pt idx="21">
                  <c:v>14</c:v>
                </c:pt>
                <c:pt idx="22">
                  <c:v>11</c:v>
                </c:pt>
                <c:pt idx="23">
                  <c:v>6</c:v>
                </c:pt>
                <c:pt idx="24">
                  <c:v>12</c:v>
                </c:pt>
                <c:pt idx="25">
                  <c:v>12</c:v>
                </c:pt>
                <c:pt idx="26">
                  <c:v>8</c:v>
                </c:pt>
                <c:pt idx="27">
                  <c:v>14</c:v>
                </c:pt>
                <c:pt idx="28">
                  <c:v>8</c:v>
                </c:pt>
                <c:pt idx="29">
                  <c:v>17</c:v>
                </c:pt>
                <c:pt idx="30">
                  <c:v>12</c:v>
                </c:pt>
                <c:pt idx="31">
                  <c:v>15</c:v>
                </c:pt>
                <c:pt idx="32">
                  <c:v>14</c:v>
                </c:pt>
                <c:pt idx="33">
                  <c:v>12</c:v>
                </c:pt>
                <c:pt idx="34">
                  <c:v>10</c:v>
                </c:pt>
                <c:pt idx="35">
                  <c:v>18</c:v>
                </c:pt>
                <c:pt idx="36">
                  <c:v>20</c:v>
                </c:pt>
                <c:pt idx="37">
                  <c:v>16</c:v>
                </c:pt>
                <c:pt idx="38">
                  <c:v>10</c:v>
                </c:pt>
                <c:pt idx="39">
                  <c:v>26</c:v>
                </c:pt>
                <c:pt idx="40">
                  <c:v>17</c:v>
                </c:pt>
                <c:pt idx="41">
                  <c:v>23</c:v>
                </c:pt>
                <c:pt idx="42">
                  <c:v>13</c:v>
                </c:pt>
                <c:pt idx="43">
                  <c:v>13</c:v>
                </c:pt>
                <c:pt idx="44">
                  <c:v>19</c:v>
                </c:pt>
                <c:pt idx="45">
                  <c:v>16</c:v>
                </c:pt>
                <c:pt idx="46">
                  <c:v>17</c:v>
                </c:pt>
                <c:pt idx="47">
                  <c:v>22</c:v>
                </c:pt>
                <c:pt idx="48">
                  <c:v>16</c:v>
                </c:pt>
                <c:pt idx="49">
                  <c:v>22</c:v>
                </c:pt>
                <c:pt idx="50">
                  <c:v>17</c:v>
                </c:pt>
                <c:pt idx="51">
                  <c:v>14</c:v>
                </c:pt>
                <c:pt idx="52">
                  <c:v>18</c:v>
                </c:pt>
                <c:pt idx="53">
                  <c:v>31</c:v>
                </c:pt>
                <c:pt idx="54">
                  <c:v>27</c:v>
                </c:pt>
                <c:pt idx="55">
                  <c:v>23</c:v>
                </c:pt>
                <c:pt idx="56">
                  <c:v>22</c:v>
                </c:pt>
                <c:pt idx="57">
                  <c:v>14</c:v>
                </c:pt>
                <c:pt idx="58">
                  <c:v>33</c:v>
                </c:pt>
                <c:pt idx="59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11</c:v>
                </c:pt>
                <c:pt idx="1">
                  <c:v>10</c:v>
                </c:pt>
                <c:pt idx="2">
                  <c:v>5</c:v>
                </c:pt>
                <c:pt idx="3">
                  <c:v>10</c:v>
                </c:pt>
                <c:pt idx="4">
                  <c:v>11</c:v>
                </c:pt>
                <c:pt idx="5">
                  <c:v>17</c:v>
                </c:pt>
                <c:pt idx="6">
                  <c:v>20</c:v>
                </c:pt>
                <c:pt idx="7">
                  <c:v>21</c:v>
                </c:pt>
                <c:pt idx="8">
                  <c:v>20</c:v>
                </c:pt>
                <c:pt idx="9">
                  <c:v>24</c:v>
                </c:pt>
                <c:pt idx="10">
                  <c:v>19</c:v>
                </c:pt>
                <c:pt idx="11">
                  <c:v>23</c:v>
                </c:pt>
                <c:pt idx="12">
                  <c:v>29</c:v>
                </c:pt>
                <c:pt idx="13">
                  <c:v>33</c:v>
                </c:pt>
                <c:pt idx="14">
                  <c:v>37</c:v>
                </c:pt>
                <c:pt idx="15">
                  <c:v>34</c:v>
                </c:pt>
                <c:pt idx="16">
                  <c:v>37</c:v>
                </c:pt>
                <c:pt idx="17">
                  <c:v>31</c:v>
                </c:pt>
                <c:pt idx="18">
                  <c:v>28</c:v>
                </c:pt>
                <c:pt idx="19">
                  <c:v>31</c:v>
                </c:pt>
                <c:pt idx="20">
                  <c:v>29</c:v>
                </c:pt>
                <c:pt idx="21">
                  <c:v>35</c:v>
                </c:pt>
                <c:pt idx="22">
                  <c:v>37</c:v>
                </c:pt>
                <c:pt idx="23">
                  <c:v>36</c:v>
                </c:pt>
                <c:pt idx="24">
                  <c:v>57</c:v>
                </c:pt>
                <c:pt idx="25">
                  <c:v>40</c:v>
                </c:pt>
                <c:pt idx="26">
                  <c:v>33</c:v>
                </c:pt>
                <c:pt idx="27">
                  <c:v>35</c:v>
                </c:pt>
                <c:pt idx="28">
                  <c:v>62</c:v>
                </c:pt>
                <c:pt idx="29">
                  <c:v>54</c:v>
                </c:pt>
                <c:pt idx="30">
                  <c:v>51</c:v>
                </c:pt>
                <c:pt idx="31">
                  <c:v>47</c:v>
                </c:pt>
                <c:pt idx="32">
                  <c:v>59</c:v>
                </c:pt>
                <c:pt idx="33">
                  <c:v>75</c:v>
                </c:pt>
                <c:pt idx="34">
                  <c:v>70</c:v>
                </c:pt>
                <c:pt idx="35">
                  <c:v>66</c:v>
                </c:pt>
                <c:pt idx="36">
                  <c:v>71</c:v>
                </c:pt>
                <c:pt idx="37">
                  <c:v>70</c:v>
                </c:pt>
                <c:pt idx="38">
                  <c:v>72</c:v>
                </c:pt>
                <c:pt idx="39">
                  <c:v>81</c:v>
                </c:pt>
                <c:pt idx="40">
                  <c:v>54</c:v>
                </c:pt>
                <c:pt idx="41">
                  <c:v>71</c:v>
                </c:pt>
                <c:pt idx="42">
                  <c:v>85</c:v>
                </c:pt>
                <c:pt idx="43">
                  <c:v>69</c:v>
                </c:pt>
                <c:pt idx="44">
                  <c:v>62</c:v>
                </c:pt>
                <c:pt idx="45">
                  <c:v>85</c:v>
                </c:pt>
                <c:pt idx="46">
                  <c:v>57</c:v>
                </c:pt>
                <c:pt idx="47">
                  <c:v>70</c:v>
                </c:pt>
                <c:pt idx="48">
                  <c:v>67</c:v>
                </c:pt>
                <c:pt idx="49">
                  <c:v>69</c:v>
                </c:pt>
                <c:pt idx="50">
                  <c:v>81</c:v>
                </c:pt>
                <c:pt idx="51">
                  <c:v>83</c:v>
                </c:pt>
                <c:pt idx="52">
                  <c:v>71</c:v>
                </c:pt>
                <c:pt idx="53">
                  <c:v>83</c:v>
                </c:pt>
                <c:pt idx="54">
                  <c:v>86</c:v>
                </c:pt>
                <c:pt idx="55">
                  <c:v>85</c:v>
                </c:pt>
                <c:pt idx="56">
                  <c:v>86</c:v>
                </c:pt>
                <c:pt idx="57">
                  <c:v>55</c:v>
                </c:pt>
                <c:pt idx="58">
                  <c:v>88</c:v>
                </c:pt>
                <c:pt idx="5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3</c:v>
                </c:pt>
                <c:pt idx="16">
                  <c:v>2</c:v>
                </c:pt>
                <c:pt idx="17">
                  <c:v>1</c:v>
                </c:pt>
                <c:pt idx="18">
                  <c:v>4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2</c:v>
                </c:pt>
                <c:pt idx="23">
                  <c:v>5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6</c:v>
                </c:pt>
                <c:pt idx="28">
                  <c:v>5</c:v>
                </c:pt>
                <c:pt idx="29">
                  <c:v>9</c:v>
                </c:pt>
                <c:pt idx="30">
                  <c:v>4</c:v>
                </c:pt>
                <c:pt idx="31">
                  <c:v>5</c:v>
                </c:pt>
                <c:pt idx="32">
                  <c:v>12</c:v>
                </c:pt>
                <c:pt idx="33">
                  <c:v>9</c:v>
                </c:pt>
                <c:pt idx="34">
                  <c:v>6</c:v>
                </c:pt>
                <c:pt idx="35">
                  <c:v>7</c:v>
                </c:pt>
                <c:pt idx="36">
                  <c:v>9</c:v>
                </c:pt>
                <c:pt idx="37">
                  <c:v>12</c:v>
                </c:pt>
                <c:pt idx="38">
                  <c:v>2</c:v>
                </c:pt>
                <c:pt idx="39">
                  <c:v>6</c:v>
                </c:pt>
                <c:pt idx="40">
                  <c:v>2</c:v>
                </c:pt>
                <c:pt idx="41">
                  <c:v>10</c:v>
                </c:pt>
                <c:pt idx="42">
                  <c:v>6</c:v>
                </c:pt>
                <c:pt idx="43">
                  <c:v>6</c:v>
                </c:pt>
                <c:pt idx="44">
                  <c:v>11</c:v>
                </c:pt>
                <c:pt idx="45">
                  <c:v>7</c:v>
                </c:pt>
                <c:pt idx="46">
                  <c:v>14</c:v>
                </c:pt>
                <c:pt idx="47">
                  <c:v>8</c:v>
                </c:pt>
                <c:pt idx="48">
                  <c:v>11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9</c:v>
                </c:pt>
                <c:pt idx="53">
                  <c:v>10</c:v>
                </c:pt>
                <c:pt idx="54">
                  <c:v>4</c:v>
                </c:pt>
                <c:pt idx="55">
                  <c:v>6</c:v>
                </c:pt>
                <c:pt idx="56">
                  <c:v>12</c:v>
                </c:pt>
                <c:pt idx="57">
                  <c:v>15</c:v>
                </c:pt>
                <c:pt idx="58">
                  <c:v>5</c:v>
                </c:pt>
                <c:pt idx="59">
                  <c:v>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265</c:v>
                </c:pt>
                <c:pt idx="1">
                  <c:v>1100</c:v>
                </c:pt>
                <c:pt idx="2">
                  <c:v>2281</c:v>
                </c:pt>
                <c:pt idx="3">
                  <c:v>3700</c:v>
                </c:pt>
                <c:pt idx="4">
                  <c:v>5032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287</c:v>
                </c:pt>
                <c:pt idx="1">
                  <c:v>554</c:v>
                </c:pt>
                <c:pt idx="2">
                  <c:v>854</c:v>
                </c:pt>
                <c:pt idx="3">
                  <c:v>1110</c:v>
                </c:pt>
                <c:pt idx="4">
                  <c:v>1320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254</c:v>
                </c:pt>
                <c:pt idx="1">
                  <c:v>548</c:v>
                </c:pt>
                <c:pt idx="2">
                  <c:v>882</c:v>
                </c:pt>
                <c:pt idx="3">
                  <c:v>1166</c:v>
                </c:pt>
                <c:pt idx="4">
                  <c:v>1317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13485505.399999993</c:v>
                </c:pt>
                <c:pt idx="1">
                  <c:v>42018093.60000003</c:v>
                </c:pt>
                <c:pt idx="2">
                  <c:v>80083997.80000004</c:v>
                </c:pt>
                <c:pt idx="3">
                  <c:v>122680022.59999987</c:v>
                </c:pt>
                <c:pt idx="4">
                  <c:v>159805414.99999917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15373478.158</c:v>
                </c:pt>
                <c:pt idx="1">
                  <c:v>40566195.704</c:v>
                </c:pt>
                <c:pt idx="2">
                  <c:v>73363478.186</c:v>
                </c:pt>
                <c:pt idx="3">
                  <c:v>109167321.778</c:v>
                </c:pt>
                <c:pt idx="4">
                  <c:v>140441114.654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5522</c:v>
                </c:pt>
                <c:pt idx="2">
                  <c:v>9333</c:v>
                </c:pt>
                <c:pt idx="3">
                  <c:v>13625</c:v>
                </c:pt>
                <c:pt idx="4">
                  <c:v>17499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-101563.10600000003</c:v>
                </c:pt>
                <c:pt idx="1">
                  <c:v>-163052.2419999998</c:v>
                </c:pt>
                <c:pt idx="2">
                  <c:v>-178136.70199999993</c:v>
                </c:pt>
                <c:pt idx="3">
                  <c:v>-185973.25999999954</c:v>
                </c:pt>
                <c:pt idx="4">
                  <c:v>-167759.6480000005</c:v>
                </c:pt>
                <c:pt idx="5">
                  <c:v>-161083.38199999975</c:v>
                </c:pt>
                <c:pt idx="6">
                  <c:v>-220397.00600000028</c:v>
                </c:pt>
                <c:pt idx="7">
                  <c:v>-193532.01999999932</c:v>
                </c:pt>
                <c:pt idx="8">
                  <c:v>-121834.46000000229</c:v>
                </c:pt>
                <c:pt idx="9">
                  <c:v>-148907.18200000166</c:v>
                </c:pt>
                <c:pt idx="10">
                  <c:v>-173809.71799999988</c:v>
                </c:pt>
                <c:pt idx="11">
                  <c:v>-71924.03200000385</c:v>
                </c:pt>
                <c:pt idx="12">
                  <c:v>-4198.2719999975525</c:v>
                </c:pt>
                <c:pt idx="13">
                  <c:v>-3494.1020000050776</c:v>
                </c:pt>
                <c:pt idx="14">
                  <c:v>102332.82999999542</c:v>
                </c:pt>
                <c:pt idx="15">
                  <c:v>102037.41999999806</c:v>
                </c:pt>
                <c:pt idx="16">
                  <c:v>134226.01800000342</c:v>
                </c:pt>
                <c:pt idx="17">
                  <c:v>96107.48400001368</c:v>
                </c:pt>
                <c:pt idx="18">
                  <c:v>50319.348000012804</c:v>
                </c:pt>
                <c:pt idx="19">
                  <c:v>105364.50000001676</c:v>
                </c:pt>
                <c:pt idx="20">
                  <c:v>153205.31800001021</c:v>
                </c:pt>
                <c:pt idx="21">
                  <c:v>213875.76200001966</c:v>
                </c:pt>
                <c:pt idx="22">
                  <c:v>225714.87599994056</c:v>
                </c:pt>
                <c:pt idx="23">
                  <c:v>276406.71400002483</c:v>
                </c:pt>
                <c:pt idx="24">
                  <c:v>385599.0560000343</c:v>
                </c:pt>
                <c:pt idx="25">
                  <c:v>329981.2160000559</c:v>
                </c:pt>
                <c:pt idx="26">
                  <c:v>329275.4879999701</c:v>
                </c:pt>
                <c:pt idx="27">
                  <c:v>329454.31599994097</c:v>
                </c:pt>
                <c:pt idx="28">
                  <c:v>590091.4320000336</c:v>
                </c:pt>
                <c:pt idx="29">
                  <c:v>553463.5400000354</c:v>
                </c:pt>
                <c:pt idx="30">
                  <c:v>513721.1839999361</c:v>
                </c:pt>
                <c:pt idx="31">
                  <c:v>559126.3199998951</c:v>
                </c:pt>
                <c:pt idx="32">
                  <c:v>681663.4020000314</c:v>
                </c:pt>
                <c:pt idx="33">
                  <c:v>829424.3640000392</c:v>
                </c:pt>
                <c:pt idx="34">
                  <c:v>788129.1639999812</c:v>
                </c:pt>
                <c:pt idx="35">
                  <c:v>830590.1320000915</c:v>
                </c:pt>
                <c:pt idx="36">
                  <c:v>989152.7239999827</c:v>
                </c:pt>
                <c:pt idx="37">
                  <c:v>1013016.181999864</c:v>
                </c:pt>
                <c:pt idx="38">
                  <c:v>952431.4840001035</c:v>
                </c:pt>
                <c:pt idx="39">
                  <c:v>999289.4320001137</c:v>
                </c:pt>
                <c:pt idx="40">
                  <c:v>1049353.9999998696</c:v>
                </c:pt>
                <c:pt idx="41">
                  <c:v>1120364.9699997492</c:v>
                </c:pt>
                <c:pt idx="42">
                  <c:v>1054004.6320001036</c:v>
                </c:pt>
                <c:pt idx="43">
                  <c:v>1176745.4640000742</c:v>
                </c:pt>
                <c:pt idx="44">
                  <c:v>1141501.5459999666</c:v>
                </c:pt>
                <c:pt idx="45">
                  <c:v>1320397.8920001294</c:v>
                </c:pt>
                <c:pt idx="46">
                  <c:v>1289367.8359998409</c:v>
                </c:pt>
                <c:pt idx="47">
                  <c:v>1407074.660000082</c:v>
                </c:pt>
                <c:pt idx="48">
                  <c:v>1420801.093999669</c:v>
                </c:pt>
                <c:pt idx="49">
                  <c:v>1339313.8219997603</c:v>
                </c:pt>
                <c:pt idx="50">
                  <c:v>1369183.7660002373</c:v>
                </c:pt>
                <c:pt idx="51">
                  <c:v>1534200.114000244</c:v>
                </c:pt>
                <c:pt idx="52">
                  <c:v>1490143.466000069</c:v>
                </c:pt>
                <c:pt idx="53">
                  <c:v>1713206.2239998616</c:v>
                </c:pt>
                <c:pt idx="54">
                  <c:v>1650293.4920000248</c:v>
                </c:pt>
                <c:pt idx="55">
                  <c:v>1693113.2019998692</c:v>
                </c:pt>
                <c:pt idx="56">
                  <c:v>1697922.4060001746</c:v>
                </c:pt>
                <c:pt idx="57">
                  <c:v>1712892.3059998993</c:v>
                </c:pt>
                <c:pt idx="58">
                  <c:v>1876835.8959996738</c:v>
                </c:pt>
                <c:pt idx="59">
                  <c:v>1866394.5579996817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-101563.10600000003</c:v>
                </c:pt>
                <c:pt idx="1">
                  <c:v>-264615.3479999998</c:v>
                </c:pt>
                <c:pt idx="2">
                  <c:v>-442752.04999999976</c:v>
                </c:pt>
                <c:pt idx="3">
                  <c:v>-628725.3099999994</c:v>
                </c:pt>
                <c:pt idx="4">
                  <c:v>-796484.9579999999</c:v>
                </c:pt>
                <c:pt idx="5">
                  <c:v>-957568.3399999996</c:v>
                </c:pt>
                <c:pt idx="6">
                  <c:v>-1177965.346</c:v>
                </c:pt>
                <c:pt idx="7">
                  <c:v>-1371497.3659999992</c:v>
                </c:pt>
                <c:pt idx="8">
                  <c:v>-1493331.8260000015</c:v>
                </c:pt>
                <c:pt idx="9">
                  <c:v>-1642239.0080000032</c:v>
                </c:pt>
                <c:pt idx="10">
                  <c:v>-1816048.726000003</c:v>
                </c:pt>
                <c:pt idx="11">
                  <c:v>-1887972.758000007</c:v>
                </c:pt>
                <c:pt idx="12">
                  <c:v>-1892171.0300000045</c:v>
                </c:pt>
                <c:pt idx="13">
                  <c:v>-1895665.1320000095</c:v>
                </c:pt>
                <c:pt idx="14">
                  <c:v>-1793332.302000014</c:v>
                </c:pt>
                <c:pt idx="15">
                  <c:v>-1691294.882000016</c:v>
                </c:pt>
                <c:pt idx="16">
                  <c:v>-1557068.8640000126</c:v>
                </c:pt>
                <c:pt idx="17">
                  <c:v>-1460961.379999999</c:v>
                </c:pt>
                <c:pt idx="18">
                  <c:v>-1410642.0319999862</c:v>
                </c:pt>
                <c:pt idx="19">
                  <c:v>-1305277.5319999694</c:v>
                </c:pt>
                <c:pt idx="20">
                  <c:v>-1152072.2139999592</c:v>
                </c:pt>
                <c:pt idx="21">
                  <c:v>-938196.4519999395</c:v>
                </c:pt>
                <c:pt idx="22">
                  <c:v>-712481.575999999</c:v>
                </c:pt>
                <c:pt idx="23">
                  <c:v>-436074.8619999741</c:v>
                </c:pt>
                <c:pt idx="24">
                  <c:v>-50475.805999939796</c:v>
                </c:pt>
                <c:pt idx="25">
                  <c:v>279505.4100001161</c:v>
                </c:pt>
                <c:pt idx="26">
                  <c:v>608780.8980000862</c:v>
                </c:pt>
                <c:pt idx="27">
                  <c:v>938235.2140000272</c:v>
                </c:pt>
                <c:pt idx="28">
                  <c:v>1528326.6460000607</c:v>
                </c:pt>
                <c:pt idx="29">
                  <c:v>2081790.1860000961</c:v>
                </c:pt>
                <c:pt idx="30">
                  <c:v>2595511.3700000322</c:v>
                </c:pt>
                <c:pt idx="31">
                  <c:v>3154637.6899999273</c:v>
                </c:pt>
                <c:pt idx="32">
                  <c:v>3836301.0919999587</c:v>
                </c:pt>
                <c:pt idx="33">
                  <c:v>4665725.455999998</c:v>
                </c:pt>
                <c:pt idx="34">
                  <c:v>5453854.61999998</c:v>
                </c:pt>
                <c:pt idx="35">
                  <c:v>6284444.752000071</c:v>
                </c:pt>
                <c:pt idx="36">
                  <c:v>7273597.476000054</c:v>
                </c:pt>
                <c:pt idx="37">
                  <c:v>8286613.657999918</c:v>
                </c:pt>
                <c:pt idx="38">
                  <c:v>9239045.142000021</c:v>
                </c:pt>
                <c:pt idx="39">
                  <c:v>10238334.574000135</c:v>
                </c:pt>
                <c:pt idx="40">
                  <c:v>11287688.574000005</c:v>
                </c:pt>
                <c:pt idx="41">
                  <c:v>12408053.543999754</c:v>
                </c:pt>
                <c:pt idx="42">
                  <c:v>13462058.175999857</c:v>
                </c:pt>
                <c:pt idx="43">
                  <c:v>14638803.639999932</c:v>
                </c:pt>
                <c:pt idx="44">
                  <c:v>15780305.185999898</c:v>
                </c:pt>
                <c:pt idx="45">
                  <c:v>17100703.078000028</c:v>
                </c:pt>
                <c:pt idx="46">
                  <c:v>18390070.91399987</c:v>
                </c:pt>
                <c:pt idx="47">
                  <c:v>19797145.573999953</c:v>
                </c:pt>
                <c:pt idx="48">
                  <c:v>21217946.66799962</c:v>
                </c:pt>
                <c:pt idx="49">
                  <c:v>22557260.489999384</c:v>
                </c:pt>
                <c:pt idx="50">
                  <c:v>23926444.25599962</c:v>
                </c:pt>
                <c:pt idx="51">
                  <c:v>25460644.369999863</c:v>
                </c:pt>
                <c:pt idx="52">
                  <c:v>26950787.835999932</c:v>
                </c:pt>
                <c:pt idx="53">
                  <c:v>28663994.059999794</c:v>
                </c:pt>
                <c:pt idx="54">
                  <c:v>30314287.55199982</c:v>
                </c:pt>
                <c:pt idx="55">
                  <c:v>32007400.753999688</c:v>
                </c:pt>
                <c:pt idx="56">
                  <c:v>33705323.15999986</c:v>
                </c:pt>
                <c:pt idx="57">
                  <c:v>35418215.46599976</c:v>
                </c:pt>
                <c:pt idx="58">
                  <c:v>37295051.36199944</c:v>
                </c:pt>
                <c:pt idx="59">
                  <c:v>39161445.91999912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cache01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18:09:55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