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-1830748.6959999967</c:v>
                </c:pt>
                <c:pt idx="1">
                  <c:v>1107187.9339999547</c:v>
                </c:pt>
                <c:pt idx="2">
                  <c:v>6399898.821999913</c:v>
                </c:pt>
                <c:pt idx="3">
                  <c:v>13910304.489999758</c:v>
                </c:pt>
                <c:pt idx="4">
                  <c:v>19938390.981999665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5</c:v>
                </c:pt>
                <c:pt idx="1">
                  <c:v>6</c:v>
                </c:pt>
                <c:pt idx="2">
                  <c:v>14</c:v>
                </c:pt>
                <c:pt idx="3">
                  <c:v>17</c:v>
                </c:pt>
                <c:pt idx="4">
                  <c:v>14</c:v>
                </c:pt>
                <c:pt idx="5">
                  <c:v>14</c:v>
                </c:pt>
                <c:pt idx="6">
                  <c:v>13</c:v>
                </c:pt>
                <c:pt idx="7">
                  <c:v>18</c:v>
                </c:pt>
                <c:pt idx="8">
                  <c:v>21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31</c:v>
                </c:pt>
                <c:pt idx="13">
                  <c:v>35</c:v>
                </c:pt>
                <c:pt idx="14">
                  <c:v>27</c:v>
                </c:pt>
                <c:pt idx="15">
                  <c:v>39</c:v>
                </c:pt>
                <c:pt idx="16">
                  <c:v>40</c:v>
                </c:pt>
                <c:pt idx="17">
                  <c:v>39</c:v>
                </c:pt>
                <c:pt idx="18">
                  <c:v>42</c:v>
                </c:pt>
                <c:pt idx="19">
                  <c:v>44</c:v>
                </c:pt>
                <c:pt idx="20">
                  <c:v>43</c:v>
                </c:pt>
                <c:pt idx="21">
                  <c:v>49</c:v>
                </c:pt>
                <c:pt idx="22">
                  <c:v>44</c:v>
                </c:pt>
                <c:pt idx="23">
                  <c:v>37</c:v>
                </c:pt>
                <c:pt idx="24">
                  <c:v>52</c:v>
                </c:pt>
                <c:pt idx="25">
                  <c:v>51</c:v>
                </c:pt>
                <c:pt idx="26">
                  <c:v>59</c:v>
                </c:pt>
                <c:pt idx="27">
                  <c:v>47</c:v>
                </c:pt>
                <c:pt idx="28">
                  <c:v>63</c:v>
                </c:pt>
                <c:pt idx="29">
                  <c:v>65</c:v>
                </c:pt>
                <c:pt idx="30">
                  <c:v>49</c:v>
                </c:pt>
                <c:pt idx="31">
                  <c:v>69</c:v>
                </c:pt>
                <c:pt idx="32">
                  <c:v>61</c:v>
                </c:pt>
                <c:pt idx="33">
                  <c:v>67</c:v>
                </c:pt>
                <c:pt idx="34">
                  <c:v>64</c:v>
                </c:pt>
                <c:pt idx="35">
                  <c:v>60</c:v>
                </c:pt>
                <c:pt idx="36">
                  <c:v>67</c:v>
                </c:pt>
                <c:pt idx="37">
                  <c:v>72</c:v>
                </c:pt>
                <c:pt idx="38">
                  <c:v>72</c:v>
                </c:pt>
                <c:pt idx="39">
                  <c:v>83</c:v>
                </c:pt>
                <c:pt idx="40">
                  <c:v>89</c:v>
                </c:pt>
                <c:pt idx="41">
                  <c:v>70</c:v>
                </c:pt>
                <c:pt idx="42">
                  <c:v>89</c:v>
                </c:pt>
                <c:pt idx="43">
                  <c:v>85</c:v>
                </c:pt>
                <c:pt idx="44">
                  <c:v>82</c:v>
                </c:pt>
                <c:pt idx="45">
                  <c:v>89</c:v>
                </c:pt>
                <c:pt idx="46">
                  <c:v>86</c:v>
                </c:pt>
                <c:pt idx="47">
                  <c:v>78</c:v>
                </c:pt>
                <c:pt idx="48">
                  <c:v>81</c:v>
                </c:pt>
                <c:pt idx="49">
                  <c:v>97</c:v>
                </c:pt>
                <c:pt idx="50">
                  <c:v>105</c:v>
                </c:pt>
                <c:pt idx="51">
                  <c:v>95</c:v>
                </c:pt>
                <c:pt idx="52">
                  <c:v>98</c:v>
                </c:pt>
                <c:pt idx="53">
                  <c:v>92</c:v>
                </c:pt>
                <c:pt idx="54">
                  <c:v>115</c:v>
                </c:pt>
                <c:pt idx="55">
                  <c:v>102</c:v>
                </c:pt>
                <c:pt idx="56">
                  <c:v>101</c:v>
                </c:pt>
                <c:pt idx="57">
                  <c:v>92</c:v>
                </c:pt>
                <c:pt idx="58">
                  <c:v>100</c:v>
                </c:pt>
                <c:pt idx="59">
                  <c:v>104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39</c:v>
                </c:pt>
                <c:pt idx="1">
                  <c:v>47</c:v>
                </c:pt>
                <c:pt idx="2">
                  <c:v>45</c:v>
                </c:pt>
                <c:pt idx="3">
                  <c:v>50</c:v>
                </c:pt>
                <c:pt idx="4">
                  <c:v>70</c:v>
                </c:pt>
                <c:pt idx="5">
                  <c:v>62</c:v>
                </c:pt>
                <c:pt idx="6">
                  <c:v>79</c:v>
                </c:pt>
                <c:pt idx="7">
                  <c:v>77</c:v>
                </c:pt>
                <c:pt idx="8">
                  <c:v>90</c:v>
                </c:pt>
                <c:pt idx="9">
                  <c:v>96</c:v>
                </c:pt>
                <c:pt idx="10">
                  <c:v>103</c:v>
                </c:pt>
                <c:pt idx="11">
                  <c:v>106</c:v>
                </c:pt>
                <c:pt idx="12">
                  <c:v>125</c:v>
                </c:pt>
                <c:pt idx="13">
                  <c:v>128</c:v>
                </c:pt>
                <c:pt idx="14">
                  <c:v>146</c:v>
                </c:pt>
                <c:pt idx="15">
                  <c:v>131</c:v>
                </c:pt>
                <c:pt idx="16">
                  <c:v>144</c:v>
                </c:pt>
                <c:pt idx="17">
                  <c:v>149</c:v>
                </c:pt>
                <c:pt idx="18">
                  <c:v>157</c:v>
                </c:pt>
                <c:pt idx="19">
                  <c:v>157</c:v>
                </c:pt>
                <c:pt idx="20">
                  <c:v>174</c:v>
                </c:pt>
                <c:pt idx="21">
                  <c:v>173</c:v>
                </c:pt>
                <c:pt idx="22">
                  <c:v>169</c:v>
                </c:pt>
                <c:pt idx="23">
                  <c:v>203</c:v>
                </c:pt>
                <c:pt idx="24">
                  <c:v>212</c:v>
                </c:pt>
                <c:pt idx="25">
                  <c:v>198</c:v>
                </c:pt>
                <c:pt idx="26">
                  <c:v>209</c:v>
                </c:pt>
                <c:pt idx="27">
                  <c:v>217</c:v>
                </c:pt>
                <c:pt idx="28">
                  <c:v>239</c:v>
                </c:pt>
                <c:pt idx="29">
                  <c:v>239</c:v>
                </c:pt>
                <c:pt idx="30">
                  <c:v>244</c:v>
                </c:pt>
                <c:pt idx="31">
                  <c:v>240</c:v>
                </c:pt>
                <c:pt idx="32">
                  <c:v>264</c:v>
                </c:pt>
                <c:pt idx="33">
                  <c:v>252</c:v>
                </c:pt>
                <c:pt idx="34">
                  <c:v>271</c:v>
                </c:pt>
                <c:pt idx="35">
                  <c:v>292</c:v>
                </c:pt>
                <c:pt idx="36">
                  <c:v>262</c:v>
                </c:pt>
                <c:pt idx="37">
                  <c:v>288</c:v>
                </c:pt>
                <c:pt idx="38">
                  <c:v>309</c:v>
                </c:pt>
                <c:pt idx="39">
                  <c:v>322</c:v>
                </c:pt>
                <c:pt idx="40">
                  <c:v>297</c:v>
                </c:pt>
                <c:pt idx="41">
                  <c:v>288</c:v>
                </c:pt>
                <c:pt idx="42">
                  <c:v>323</c:v>
                </c:pt>
                <c:pt idx="43">
                  <c:v>341</c:v>
                </c:pt>
                <c:pt idx="44">
                  <c:v>343</c:v>
                </c:pt>
                <c:pt idx="45">
                  <c:v>325</c:v>
                </c:pt>
                <c:pt idx="46">
                  <c:v>381</c:v>
                </c:pt>
                <c:pt idx="47">
                  <c:v>370</c:v>
                </c:pt>
                <c:pt idx="48">
                  <c:v>375</c:v>
                </c:pt>
                <c:pt idx="49">
                  <c:v>369</c:v>
                </c:pt>
                <c:pt idx="50">
                  <c:v>369</c:v>
                </c:pt>
                <c:pt idx="51">
                  <c:v>373</c:v>
                </c:pt>
                <c:pt idx="52">
                  <c:v>384</c:v>
                </c:pt>
                <c:pt idx="53">
                  <c:v>394</c:v>
                </c:pt>
                <c:pt idx="54">
                  <c:v>383</c:v>
                </c:pt>
                <c:pt idx="55">
                  <c:v>371</c:v>
                </c:pt>
                <c:pt idx="56">
                  <c:v>391</c:v>
                </c:pt>
                <c:pt idx="57">
                  <c:v>404</c:v>
                </c:pt>
                <c:pt idx="58">
                  <c:v>383</c:v>
                </c:pt>
                <c:pt idx="59">
                  <c:v>403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56</c:v>
                </c:pt>
                <c:pt idx="1">
                  <c:v>58</c:v>
                </c:pt>
                <c:pt idx="2">
                  <c:v>61</c:v>
                </c:pt>
                <c:pt idx="3">
                  <c:v>66</c:v>
                </c:pt>
                <c:pt idx="4">
                  <c:v>63</c:v>
                </c:pt>
                <c:pt idx="5">
                  <c:v>85</c:v>
                </c:pt>
                <c:pt idx="6">
                  <c:v>85</c:v>
                </c:pt>
                <c:pt idx="7">
                  <c:v>100</c:v>
                </c:pt>
                <c:pt idx="8">
                  <c:v>103</c:v>
                </c:pt>
                <c:pt idx="9">
                  <c:v>120</c:v>
                </c:pt>
                <c:pt idx="10">
                  <c:v>134</c:v>
                </c:pt>
                <c:pt idx="11">
                  <c:v>155</c:v>
                </c:pt>
                <c:pt idx="12">
                  <c:v>158</c:v>
                </c:pt>
                <c:pt idx="13">
                  <c:v>164</c:v>
                </c:pt>
                <c:pt idx="14">
                  <c:v>166</c:v>
                </c:pt>
                <c:pt idx="15">
                  <c:v>183</c:v>
                </c:pt>
                <c:pt idx="16">
                  <c:v>183</c:v>
                </c:pt>
                <c:pt idx="17">
                  <c:v>194</c:v>
                </c:pt>
                <c:pt idx="18">
                  <c:v>198</c:v>
                </c:pt>
                <c:pt idx="19">
                  <c:v>212</c:v>
                </c:pt>
                <c:pt idx="20">
                  <c:v>213</c:v>
                </c:pt>
                <c:pt idx="21">
                  <c:v>224</c:v>
                </c:pt>
                <c:pt idx="22">
                  <c:v>252</c:v>
                </c:pt>
                <c:pt idx="23">
                  <c:v>243</c:v>
                </c:pt>
                <c:pt idx="24">
                  <c:v>238</c:v>
                </c:pt>
                <c:pt idx="25">
                  <c:v>269</c:v>
                </c:pt>
                <c:pt idx="26">
                  <c:v>265</c:v>
                </c:pt>
                <c:pt idx="27">
                  <c:v>285</c:v>
                </c:pt>
                <c:pt idx="28">
                  <c:v>264</c:v>
                </c:pt>
                <c:pt idx="29">
                  <c:v>278</c:v>
                </c:pt>
                <c:pt idx="30">
                  <c:v>307</c:v>
                </c:pt>
                <c:pt idx="31">
                  <c:v>309</c:v>
                </c:pt>
                <c:pt idx="32">
                  <c:v>312</c:v>
                </c:pt>
                <c:pt idx="33">
                  <c:v>336</c:v>
                </c:pt>
                <c:pt idx="34">
                  <c:v>340</c:v>
                </c:pt>
                <c:pt idx="35">
                  <c:v>344</c:v>
                </c:pt>
                <c:pt idx="36">
                  <c:v>387</c:v>
                </c:pt>
                <c:pt idx="37">
                  <c:v>371</c:v>
                </c:pt>
                <c:pt idx="38">
                  <c:v>364</c:v>
                </c:pt>
                <c:pt idx="39">
                  <c:v>356</c:v>
                </c:pt>
                <c:pt idx="40">
                  <c:v>389</c:v>
                </c:pt>
                <c:pt idx="41">
                  <c:v>433</c:v>
                </c:pt>
                <c:pt idx="42">
                  <c:v>395</c:v>
                </c:pt>
                <c:pt idx="43">
                  <c:v>397</c:v>
                </c:pt>
                <c:pt idx="44">
                  <c:v>414</c:v>
                </c:pt>
                <c:pt idx="45">
                  <c:v>442</c:v>
                </c:pt>
                <c:pt idx="46">
                  <c:v>407</c:v>
                </c:pt>
                <c:pt idx="47">
                  <c:v>442</c:v>
                </c:pt>
                <c:pt idx="48">
                  <c:v>453</c:v>
                </c:pt>
                <c:pt idx="49">
                  <c:v>451</c:v>
                </c:pt>
                <c:pt idx="50">
                  <c:v>453</c:v>
                </c:pt>
                <c:pt idx="51">
                  <c:v>468</c:v>
                </c:pt>
                <c:pt idx="52">
                  <c:v>464</c:v>
                </c:pt>
                <c:pt idx="53">
                  <c:v>469</c:v>
                </c:pt>
                <c:pt idx="54">
                  <c:v>466</c:v>
                </c:pt>
                <c:pt idx="55">
                  <c:v>501</c:v>
                </c:pt>
                <c:pt idx="56">
                  <c:v>492</c:v>
                </c:pt>
                <c:pt idx="57">
                  <c:v>498</c:v>
                </c:pt>
                <c:pt idx="58">
                  <c:v>521</c:v>
                </c:pt>
                <c:pt idx="59">
                  <c:v>506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33</c:v>
                </c:pt>
                <c:pt idx="13">
                  <c:v>32</c:v>
                </c:pt>
                <c:pt idx="14">
                  <c:v>38</c:v>
                </c:pt>
                <c:pt idx="15">
                  <c:v>43</c:v>
                </c:pt>
                <c:pt idx="16">
                  <c:v>56</c:v>
                </c:pt>
                <c:pt idx="17">
                  <c:v>73</c:v>
                </c:pt>
                <c:pt idx="18">
                  <c:v>67</c:v>
                </c:pt>
                <c:pt idx="19">
                  <c:v>71</c:v>
                </c:pt>
                <c:pt idx="20">
                  <c:v>83</c:v>
                </c:pt>
                <c:pt idx="21">
                  <c:v>89</c:v>
                </c:pt>
                <c:pt idx="22">
                  <c:v>98</c:v>
                </c:pt>
                <c:pt idx="23">
                  <c:v>109</c:v>
                </c:pt>
                <c:pt idx="24">
                  <c:v>139</c:v>
                </c:pt>
                <c:pt idx="25">
                  <c:v>152</c:v>
                </c:pt>
                <c:pt idx="26">
                  <c:v>143</c:v>
                </c:pt>
                <c:pt idx="27">
                  <c:v>152</c:v>
                </c:pt>
                <c:pt idx="28">
                  <c:v>148</c:v>
                </c:pt>
                <c:pt idx="29">
                  <c:v>181</c:v>
                </c:pt>
                <c:pt idx="30">
                  <c:v>189</c:v>
                </c:pt>
                <c:pt idx="31">
                  <c:v>170</c:v>
                </c:pt>
                <c:pt idx="32">
                  <c:v>189</c:v>
                </c:pt>
                <c:pt idx="33">
                  <c:v>217</c:v>
                </c:pt>
                <c:pt idx="34">
                  <c:v>240</c:v>
                </c:pt>
                <c:pt idx="35">
                  <c:v>242</c:v>
                </c:pt>
                <c:pt idx="36">
                  <c:v>268</c:v>
                </c:pt>
                <c:pt idx="37">
                  <c:v>277</c:v>
                </c:pt>
                <c:pt idx="38">
                  <c:v>271</c:v>
                </c:pt>
                <c:pt idx="39">
                  <c:v>304</c:v>
                </c:pt>
                <c:pt idx="40">
                  <c:v>305</c:v>
                </c:pt>
                <c:pt idx="41">
                  <c:v>318</c:v>
                </c:pt>
                <c:pt idx="42">
                  <c:v>365</c:v>
                </c:pt>
                <c:pt idx="43">
                  <c:v>337</c:v>
                </c:pt>
                <c:pt idx="44">
                  <c:v>331</c:v>
                </c:pt>
                <c:pt idx="45">
                  <c:v>383</c:v>
                </c:pt>
                <c:pt idx="46">
                  <c:v>400</c:v>
                </c:pt>
                <c:pt idx="47">
                  <c:v>431</c:v>
                </c:pt>
                <c:pt idx="48">
                  <c:v>462</c:v>
                </c:pt>
                <c:pt idx="49">
                  <c:v>480</c:v>
                </c:pt>
                <c:pt idx="50">
                  <c:v>466</c:v>
                </c:pt>
                <c:pt idx="51">
                  <c:v>503</c:v>
                </c:pt>
                <c:pt idx="52">
                  <c:v>479</c:v>
                </c:pt>
                <c:pt idx="53">
                  <c:v>464</c:v>
                </c:pt>
                <c:pt idx="54">
                  <c:v>498</c:v>
                </c:pt>
                <c:pt idx="55">
                  <c:v>494</c:v>
                </c:pt>
                <c:pt idx="56">
                  <c:v>495</c:v>
                </c:pt>
                <c:pt idx="57">
                  <c:v>525</c:v>
                </c:pt>
                <c:pt idx="58">
                  <c:v>555</c:v>
                </c:pt>
                <c:pt idx="59">
                  <c:v>570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3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4</c:v>
                </c:pt>
                <c:pt idx="49">
                  <c:v>0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3</c:v>
                </c:pt>
                <c:pt idx="11">
                  <c:v>7</c:v>
                </c:pt>
                <c:pt idx="12">
                  <c:v>6</c:v>
                </c:pt>
                <c:pt idx="13">
                  <c:v>11</c:v>
                </c:pt>
                <c:pt idx="14">
                  <c:v>11</c:v>
                </c:pt>
                <c:pt idx="15">
                  <c:v>4</c:v>
                </c:pt>
                <c:pt idx="16">
                  <c:v>8</c:v>
                </c:pt>
                <c:pt idx="17">
                  <c:v>6</c:v>
                </c:pt>
                <c:pt idx="18">
                  <c:v>9</c:v>
                </c:pt>
                <c:pt idx="19">
                  <c:v>6</c:v>
                </c:pt>
                <c:pt idx="20">
                  <c:v>7</c:v>
                </c:pt>
                <c:pt idx="21">
                  <c:v>10</c:v>
                </c:pt>
                <c:pt idx="22">
                  <c:v>9</c:v>
                </c:pt>
                <c:pt idx="23">
                  <c:v>12</c:v>
                </c:pt>
                <c:pt idx="24">
                  <c:v>13</c:v>
                </c:pt>
                <c:pt idx="25">
                  <c:v>10</c:v>
                </c:pt>
                <c:pt idx="26">
                  <c:v>8</c:v>
                </c:pt>
                <c:pt idx="27">
                  <c:v>16</c:v>
                </c:pt>
                <c:pt idx="28">
                  <c:v>16</c:v>
                </c:pt>
                <c:pt idx="29">
                  <c:v>14</c:v>
                </c:pt>
                <c:pt idx="30">
                  <c:v>14</c:v>
                </c:pt>
                <c:pt idx="31">
                  <c:v>18</c:v>
                </c:pt>
                <c:pt idx="32">
                  <c:v>11</c:v>
                </c:pt>
                <c:pt idx="33">
                  <c:v>18</c:v>
                </c:pt>
                <c:pt idx="34">
                  <c:v>18</c:v>
                </c:pt>
                <c:pt idx="35">
                  <c:v>22</c:v>
                </c:pt>
                <c:pt idx="36">
                  <c:v>13</c:v>
                </c:pt>
                <c:pt idx="37">
                  <c:v>22</c:v>
                </c:pt>
                <c:pt idx="38">
                  <c:v>19</c:v>
                </c:pt>
                <c:pt idx="39">
                  <c:v>27</c:v>
                </c:pt>
                <c:pt idx="40">
                  <c:v>9</c:v>
                </c:pt>
                <c:pt idx="41">
                  <c:v>14</c:v>
                </c:pt>
                <c:pt idx="42">
                  <c:v>16</c:v>
                </c:pt>
                <c:pt idx="43">
                  <c:v>22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  <c:pt idx="47">
                  <c:v>19</c:v>
                </c:pt>
                <c:pt idx="48">
                  <c:v>20</c:v>
                </c:pt>
                <c:pt idx="49">
                  <c:v>25</c:v>
                </c:pt>
                <c:pt idx="50">
                  <c:v>18</c:v>
                </c:pt>
                <c:pt idx="51">
                  <c:v>19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24</c:v>
                </c:pt>
                <c:pt idx="56">
                  <c:v>20</c:v>
                </c:pt>
                <c:pt idx="57">
                  <c:v>24</c:v>
                </c:pt>
                <c:pt idx="58">
                  <c:v>23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15</c:v>
                </c:pt>
                <c:pt idx="5">
                  <c:v>26</c:v>
                </c:pt>
                <c:pt idx="6">
                  <c:v>22</c:v>
                </c:pt>
                <c:pt idx="7">
                  <c:v>22</c:v>
                </c:pt>
                <c:pt idx="8">
                  <c:v>21</c:v>
                </c:pt>
                <c:pt idx="9">
                  <c:v>21</c:v>
                </c:pt>
                <c:pt idx="10">
                  <c:v>34</c:v>
                </c:pt>
                <c:pt idx="11">
                  <c:v>35</c:v>
                </c:pt>
                <c:pt idx="12">
                  <c:v>38</c:v>
                </c:pt>
                <c:pt idx="13">
                  <c:v>40</c:v>
                </c:pt>
                <c:pt idx="14">
                  <c:v>27</c:v>
                </c:pt>
                <c:pt idx="15">
                  <c:v>32</c:v>
                </c:pt>
                <c:pt idx="16">
                  <c:v>30</c:v>
                </c:pt>
                <c:pt idx="17">
                  <c:v>32</c:v>
                </c:pt>
                <c:pt idx="18">
                  <c:v>35</c:v>
                </c:pt>
                <c:pt idx="19">
                  <c:v>31</c:v>
                </c:pt>
                <c:pt idx="20">
                  <c:v>35</c:v>
                </c:pt>
                <c:pt idx="21">
                  <c:v>40</c:v>
                </c:pt>
                <c:pt idx="22">
                  <c:v>41</c:v>
                </c:pt>
                <c:pt idx="23">
                  <c:v>33</c:v>
                </c:pt>
                <c:pt idx="24">
                  <c:v>45</c:v>
                </c:pt>
                <c:pt idx="25">
                  <c:v>48</c:v>
                </c:pt>
                <c:pt idx="26">
                  <c:v>44</c:v>
                </c:pt>
                <c:pt idx="27">
                  <c:v>50</c:v>
                </c:pt>
                <c:pt idx="28">
                  <c:v>47</c:v>
                </c:pt>
                <c:pt idx="29">
                  <c:v>49</c:v>
                </c:pt>
                <c:pt idx="30">
                  <c:v>54</c:v>
                </c:pt>
                <c:pt idx="31">
                  <c:v>49</c:v>
                </c:pt>
                <c:pt idx="32">
                  <c:v>54</c:v>
                </c:pt>
                <c:pt idx="33">
                  <c:v>55</c:v>
                </c:pt>
                <c:pt idx="34">
                  <c:v>45</c:v>
                </c:pt>
                <c:pt idx="35">
                  <c:v>54</c:v>
                </c:pt>
                <c:pt idx="36">
                  <c:v>76</c:v>
                </c:pt>
                <c:pt idx="37">
                  <c:v>83</c:v>
                </c:pt>
                <c:pt idx="38">
                  <c:v>70</c:v>
                </c:pt>
                <c:pt idx="39">
                  <c:v>73</c:v>
                </c:pt>
                <c:pt idx="40">
                  <c:v>68</c:v>
                </c:pt>
                <c:pt idx="41">
                  <c:v>69</c:v>
                </c:pt>
                <c:pt idx="42">
                  <c:v>63</c:v>
                </c:pt>
                <c:pt idx="43">
                  <c:v>55</c:v>
                </c:pt>
                <c:pt idx="44">
                  <c:v>69</c:v>
                </c:pt>
                <c:pt idx="45">
                  <c:v>68</c:v>
                </c:pt>
                <c:pt idx="46">
                  <c:v>62</c:v>
                </c:pt>
                <c:pt idx="47">
                  <c:v>76</c:v>
                </c:pt>
                <c:pt idx="48">
                  <c:v>87</c:v>
                </c:pt>
                <c:pt idx="49">
                  <c:v>87</c:v>
                </c:pt>
                <c:pt idx="50">
                  <c:v>65</c:v>
                </c:pt>
                <c:pt idx="51">
                  <c:v>77</c:v>
                </c:pt>
                <c:pt idx="52">
                  <c:v>80</c:v>
                </c:pt>
                <c:pt idx="53">
                  <c:v>88</c:v>
                </c:pt>
                <c:pt idx="54">
                  <c:v>80</c:v>
                </c:pt>
                <c:pt idx="55">
                  <c:v>74</c:v>
                </c:pt>
                <c:pt idx="56">
                  <c:v>76</c:v>
                </c:pt>
                <c:pt idx="57">
                  <c:v>86</c:v>
                </c:pt>
                <c:pt idx="58">
                  <c:v>73</c:v>
                </c:pt>
                <c:pt idx="59">
                  <c:v>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20</c:v>
                </c:pt>
                <c:pt idx="14">
                  <c:v>27</c:v>
                </c:pt>
                <c:pt idx="15">
                  <c:v>27</c:v>
                </c:pt>
                <c:pt idx="16">
                  <c:v>29</c:v>
                </c:pt>
                <c:pt idx="17">
                  <c:v>45</c:v>
                </c:pt>
                <c:pt idx="18">
                  <c:v>45</c:v>
                </c:pt>
                <c:pt idx="19">
                  <c:v>42</c:v>
                </c:pt>
                <c:pt idx="20">
                  <c:v>53</c:v>
                </c:pt>
                <c:pt idx="21">
                  <c:v>57</c:v>
                </c:pt>
                <c:pt idx="22">
                  <c:v>69</c:v>
                </c:pt>
                <c:pt idx="23">
                  <c:v>68</c:v>
                </c:pt>
                <c:pt idx="24">
                  <c:v>97</c:v>
                </c:pt>
                <c:pt idx="25">
                  <c:v>108</c:v>
                </c:pt>
                <c:pt idx="26">
                  <c:v>81</c:v>
                </c:pt>
                <c:pt idx="27">
                  <c:v>97</c:v>
                </c:pt>
                <c:pt idx="28">
                  <c:v>106</c:v>
                </c:pt>
                <c:pt idx="29">
                  <c:v>112</c:v>
                </c:pt>
                <c:pt idx="30">
                  <c:v>137</c:v>
                </c:pt>
                <c:pt idx="31">
                  <c:v>110</c:v>
                </c:pt>
                <c:pt idx="32">
                  <c:v>129</c:v>
                </c:pt>
                <c:pt idx="33">
                  <c:v>148</c:v>
                </c:pt>
                <c:pt idx="34">
                  <c:v>180</c:v>
                </c:pt>
                <c:pt idx="35">
                  <c:v>186</c:v>
                </c:pt>
                <c:pt idx="36">
                  <c:v>191</c:v>
                </c:pt>
                <c:pt idx="37">
                  <c:v>194</c:v>
                </c:pt>
                <c:pt idx="38">
                  <c:v>193</c:v>
                </c:pt>
                <c:pt idx="39">
                  <c:v>223</c:v>
                </c:pt>
                <c:pt idx="40">
                  <c:v>217</c:v>
                </c:pt>
                <c:pt idx="41">
                  <c:v>216</c:v>
                </c:pt>
                <c:pt idx="42">
                  <c:v>249</c:v>
                </c:pt>
                <c:pt idx="43">
                  <c:v>228</c:v>
                </c:pt>
                <c:pt idx="44">
                  <c:v>229</c:v>
                </c:pt>
                <c:pt idx="45">
                  <c:v>273</c:v>
                </c:pt>
                <c:pt idx="46">
                  <c:v>271</c:v>
                </c:pt>
                <c:pt idx="47">
                  <c:v>279</c:v>
                </c:pt>
                <c:pt idx="48">
                  <c:v>298</c:v>
                </c:pt>
                <c:pt idx="49">
                  <c:v>334</c:v>
                </c:pt>
                <c:pt idx="50">
                  <c:v>317</c:v>
                </c:pt>
                <c:pt idx="51">
                  <c:v>323</c:v>
                </c:pt>
                <c:pt idx="52">
                  <c:v>308</c:v>
                </c:pt>
                <c:pt idx="53">
                  <c:v>311</c:v>
                </c:pt>
                <c:pt idx="54">
                  <c:v>322</c:v>
                </c:pt>
                <c:pt idx="55">
                  <c:v>324</c:v>
                </c:pt>
                <c:pt idx="56">
                  <c:v>319</c:v>
                </c:pt>
                <c:pt idx="57">
                  <c:v>356</c:v>
                </c:pt>
                <c:pt idx="58">
                  <c:v>376</c:v>
                </c:pt>
                <c:pt idx="59">
                  <c:v>390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0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3</c:v>
                </c:pt>
                <c:pt idx="46">
                  <c:v>2</c:v>
                </c:pt>
                <c:pt idx="47">
                  <c:v>1</c:v>
                </c:pt>
                <c:pt idx="48">
                  <c:v>0</c:v>
                </c:pt>
                <c:pt idx="49">
                  <c:v>3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8</c:v>
                </c:pt>
                <c:pt idx="12">
                  <c:v>14</c:v>
                </c:pt>
                <c:pt idx="13">
                  <c:v>7</c:v>
                </c:pt>
                <c:pt idx="14">
                  <c:v>8</c:v>
                </c:pt>
                <c:pt idx="15">
                  <c:v>11</c:v>
                </c:pt>
                <c:pt idx="16">
                  <c:v>6</c:v>
                </c:pt>
                <c:pt idx="17">
                  <c:v>11</c:v>
                </c:pt>
                <c:pt idx="18">
                  <c:v>7</c:v>
                </c:pt>
                <c:pt idx="19">
                  <c:v>8</c:v>
                </c:pt>
                <c:pt idx="20">
                  <c:v>11</c:v>
                </c:pt>
                <c:pt idx="21">
                  <c:v>9</c:v>
                </c:pt>
                <c:pt idx="22">
                  <c:v>13</c:v>
                </c:pt>
                <c:pt idx="23">
                  <c:v>10</c:v>
                </c:pt>
                <c:pt idx="24">
                  <c:v>13</c:v>
                </c:pt>
                <c:pt idx="25">
                  <c:v>14</c:v>
                </c:pt>
                <c:pt idx="26">
                  <c:v>9</c:v>
                </c:pt>
                <c:pt idx="27">
                  <c:v>11</c:v>
                </c:pt>
                <c:pt idx="28">
                  <c:v>16</c:v>
                </c:pt>
                <c:pt idx="29">
                  <c:v>15</c:v>
                </c:pt>
                <c:pt idx="30">
                  <c:v>22</c:v>
                </c:pt>
                <c:pt idx="31">
                  <c:v>17</c:v>
                </c:pt>
                <c:pt idx="32">
                  <c:v>10</c:v>
                </c:pt>
                <c:pt idx="33">
                  <c:v>15</c:v>
                </c:pt>
                <c:pt idx="34">
                  <c:v>22</c:v>
                </c:pt>
                <c:pt idx="35">
                  <c:v>22</c:v>
                </c:pt>
                <c:pt idx="36">
                  <c:v>13</c:v>
                </c:pt>
                <c:pt idx="37">
                  <c:v>13</c:v>
                </c:pt>
                <c:pt idx="38">
                  <c:v>23</c:v>
                </c:pt>
                <c:pt idx="39">
                  <c:v>19</c:v>
                </c:pt>
                <c:pt idx="40">
                  <c:v>22</c:v>
                </c:pt>
                <c:pt idx="41">
                  <c:v>11</c:v>
                </c:pt>
                <c:pt idx="42">
                  <c:v>21</c:v>
                </c:pt>
                <c:pt idx="43">
                  <c:v>14</c:v>
                </c:pt>
                <c:pt idx="44">
                  <c:v>14</c:v>
                </c:pt>
                <c:pt idx="45">
                  <c:v>10</c:v>
                </c:pt>
                <c:pt idx="46">
                  <c:v>25</c:v>
                </c:pt>
                <c:pt idx="47">
                  <c:v>11</c:v>
                </c:pt>
                <c:pt idx="48">
                  <c:v>22</c:v>
                </c:pt>
                <c:pt idx="49">
                  <c:v>18</c:v>
                </c:pt>
                <c:pt idx="50">
                  <c:v>22</c:v>
                </c:pt>
                <c:pt idx="51">
                  <c:v>23</c:v>
                </c:pt>
                <c:pt idx="52">
                  <c:v>20</c:v>
                </c:pt>
                <c:pt idx="53">
                  <c:v>21</c:v>
                </c:pt>
                <c:pt idx="54">
                  <c:v>24</c:v>
                </c:pt>
                <c:pt idx="55">
                  <c:v>21</c:v>
                </c:pt>
                <c:pt idx="56">
                  <c:v>15</c:v>
                </c:pt>
                <c:pt idx="57">
                  <c:v>23</c:v>
                </c:pt>
                <c:pt idx="58">
                  <c:v>24</c:v>
                </c:pt>
                <c:pt idx="59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14</c:v>
                </c:pt>
                <c:pt idx="4">
                  <c:v>11</c:v>
                </c:pt>
                <c:pt idx="5">
                  <c:v>15</c:v>
                </c:pt>
                <c:pt idx="6">
                  <c:v>9</c:v>
                </c:pt>
                <c:pt idx="7">
                  <c:v>21</c:v>
                </c:pt>
                <c:pt idx="8">
                  <c:v>15</c:v>
                </c:pt>
                <c:pt idx="9">
                  <c:v>25</c:v>
                </c:pt>
                <c:pt idx="10">
                  <c:v>23</c:v>
                </c:pt>
                <c:pt idx="11">
                  <c:v>25</c:v>
                </c:pt>
                <c:pt idx="12">
                  <c:v>25</c:v>
                </c:pt>
                <c:pt idx="13">
                  <c:v>28</c:v>
                </c:pt>
                <c:pt idx="14">
                  <c:v>38</c:v>
                </c:pt>
                <c:pt idx="15">
                  <c:v>34</c:v>
                </c:pt>
                <c:pt idx="16">
                  <c:v>32</c:v>
                </c:pt>
                <c:pt idx="17">
                  <c:v>38</c:v>
                </c:pt>
                <c:pt idx="18">
                  <c:v>38</c:v>
                </c:pt>
                <c:pt idx="19">
                  <c:v>32</c:v>
                </c:pt>
                <c:pt idx="20">
                  <c:v>31</c:v>
                </c:pt>
                <c:pt idx="21">
                  <c:v>40</c:v>
                </c:pt>
                <c:pt idx="22">
                  <c:v>50</c:v>
                </c:pt>
                <c:pt idx="23">
                  <c:v>43</c:v>
                </c:pt>
                <c:pt idx="24">
                  <c:v>44</c:v>
                </c:pt>
                <c:pt idx="25">
                  <c:v>42</c:v>
                </c:pt>
                <c:pt idx="26">
                  <c:v>52</c:v>
                </c:pt>
                <c:pt idx="27">
                  <c:v>52</c:v>
                </c:pt>
                <c:pt idx="28">
                  <c:v>49</c:v>
                </c:pt>
                <c:pt idx="29">
                  <c:v>50</c:v>
                </c:pt>
                <c:pt idx="30">
                  <c:v>63</c:v>
                </c:pt>
                <c:pt idx="31">
                  <c:v>59</c:v>
                </c:pt>
                <c:pt idx="32">
                  <c:v>59</c:v>
                </c:pt>
                <c:pt idx="33">
                  <c:v>55</c:v>
                </c:pt>
                <c:pt idx="34">
                  <c:v>50</c:v>
                </c:pt>
                <c:pt idx="35">
                  <c:v>56</c:v>
                </c:pt>
                <c:pt idx="36">
                  <c:v>68</c:v>
                </c:pt>
                <c:pt idx="37">
                  <c:v>72</c:v>
                </c:pt>
                <c:pt idx="38">
                  <c:v>70</c:v>
                </c:pt>
                <c:pt idx="39">
                  <c:v>62</c:v>
                </c:pt>
                <c:pt idx="40">
                  <c:v>64</c:v>
                </c:pt>
                <c:pt idx="41">
                  <c:v>57</c:v>
                </c:pt>
                <c:pt idx="42">
                  <c:v>69</c:v>
                </c:pt>
                <c:pt idx="43">
                  <c:v>71</c:v>
                </c:pt>
                <c:pt idx="44">
                  <c:v>50</c:v>
                </c:pt>
                <c:pt idx="45">
                  <c:v>75</c:v>
                </c:pt>
                <c:pt idx="46">
                  <c:v>54</c:v>
                </c:pt>
                <c:pt idx="47">
                  <c:v>76</c:v>
                </c:pt>
                <c:pt idx="48">
                  <c:v>64</c:v>
                </c:pt>
                <c:pt idx="49">
                  <c:v>71</c:v>
                </c:pt>
                <c:pt idx="50">
                  <c:v>80</c:v>
                </c:pt>
                <c:pt idx="51">
                  <c:v>91</c:v>
                </c:pt>
                <c:pt idx="52">
                  <c:v>84</c:v>
                </c:pt>
                <c:pt idx="53">
                  <c:v>73</c:v>
                </c:pt>
                <c:pt idx="54">
                  <c:v>85</c:v>
                </c:pt>
                <c:pt idx="55">
                  <c:v>96</c:v>
                </c:pt>
                <c:pt idx="56">
                  <c:v>72</c:v>
                </c:pt>
                <c:pt idx="57">
                  <c:v>90</c:v>
                </c:pt>
                <c:pt idx="58">
                  <c:v>113</c:v>
                </c:pt>
                <c:pt idx="59">
                  <c:v>87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5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4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7</c:v>
                </c:pt>
                <c:pt idx="49">
                  <c:v>4</c:v>
                </c:pt>
                <c:pt idx="50">
                  <c:v>7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6</c:v>
                </c:pt>
                <c:pt idx="58">
                  <c:v>8</c:v>
                </c:pt>
                <c:pt idx="59">
                  <c:v>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3</c:v>
                </c:pt>
                <c:pt idx="42">
                  <c:v>1</c:v>
                </c:pt>
                <c:pt idx="43">
                  <c:v>3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0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0</c:v>
                </c:pt>
                <c:pt idx="53">
                  <c:v>2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2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3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  <c:pt idx="11">
                  <c:v>7</c:v>
                </c:pt>
                <c:pt idx="12">
                  <c:v>6</c:v>
                </c:pt>
                <c:pt idx="13">
                  <c:v>9</c:v>
                </c:pt>
                <c:pt idx="14">
                  <c:v>6</c:v>
                </c:pt>
                <c:pt idx="15">
                  <c:v>5</c:v>
                </c:pt>
                <c:pt idx="16">
                  <c:v>8</c:v>
                </c:pt>
                <c:pt idx="17">
                  <c:v>10</c:v>
                </c:pt>
                <c:pt idx="18">
                  <c:v>16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11</c:v>
                </c:pt>
                <c:pt idx="23">
                  <c:v>13</c:v>
                </c:pt>
                <c:pt idx="24">
                  <c:v>10</c:v>
                </c:pt>
                <c:pt idx="25">
                  <c:v>13</c:v>
                </c:pt>
                <c:pt idx="26">
                  <c:v>15</c:v>
                </c:pt>
                <c:pt idx="27">
                  <c:v>13</c:v>
                </c:pt>
                <c:pt idx="28">
                  <c:v>14</c:v>
                </c:pt>
                <c:pt idx="29">
                  <c:v>14</c:v>
                </c:pt>
                <c:pt idx="30">
                  <c:v>7</c:v>
                </c:pt>
                <c:pt idx="31">
                  <c:v>14</c:v>
                </c:pt>
                <c:pt idx="32">
                  <c:v>12</c:v>
                </c:pt>
                <c:pt idx="33">
                  <c:v>9</c:v>
                </c:pt>
                <c:pt idx="34">
                  <c:v>12</c:v>
                </c:pt>
                <c:pt idx="35">
                  <c:v>19</c:v>
                </c:pt>
                <c:pt idx="36">
                  <c:v>23</c:v>
                </c:pt>
                <c:pt idx="37">
                  <c:v>17</c:v>
                </c:pt>
                <c:pt idx="38">
                  <c:v>14</c:v>
                </c:pt>
                <c:pt idx="39">
                  <c:v>22</c:v>
                </c:pt>
                <c:pt idx="40">
                  <c:v>21</c:v>
                </c:pt>
                <c:pt idx="41">
                  <c:v>13</c:v>
                </c:pt>
                <c:pt idx="42">
                  <c:v>17</c:v>
                </c:pt>
                <c:pt idx="43">
                  <c:v>19</c:v>
                </c:pt>
                <c:pt idx="44">
                  <c:v>20</c:v>
                </c:pt>
                <c:pt idx="45">
                  <c:v>17</c:v>
                </c:pt>
                <c:pt idx="46">
                  <c:v>26</c:v>
                </c:pt>
                <c:pt idx="47">
                  <c:v>24</c:v>
                </c:pt>
                <c:pt idx="48">
                  <c:v>23</c:v>
                </c:pt>
                <c:pt idx="49">
                  <c:v>14</c:v>
                </c:pt>
                <c:pt idx="50">
                  <c:v>21</c:v>
                </c:pt>
                <c:pt idx="51">
                  <c:v>23</c:v>
                </c:pt>
                <c:pt idx="52">
                  <c:v>23</c:v>
                </c:pt>
                <c:pt idx="53">
                  <c:v>16</c:v>
                </c:pt>
                <c:pt idx="54">
                  <c:v>23</c:v>
                </c:pt>
                <c:pt idx="55">
                  <c:v>25</c:v>
                </c:pt>
                <c:pt idx="56">
                  <c:v>20</c:v>
                </c:pt>
                <c:pt idx="57">
                  <c:v>28</c:v>
                </c:pt>
                <c:pt idx="58">
                  <c:v>26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4</c:v>
                </c:pt>
                <c:pt idx="2">
                  <c:v>11</c:v>
                </c:pt>
                <c:pt idx="3">
                  <c:v>9</c:v>
                </c:pt>
                <c:pt idx="4">
                  <c:v>18</c:v>
                </c:pt>
                <c:pt idx="5">
                  <c:v>19</c:v>
                </c:pt>
                <c:pt idx="6">
                  <c:v>16</c:v>
                </c:pt>
                <c:pt idx="7">
                  <c:v>18</c:v>
                </c:pt>
                <c:pt idx="8">
                  <c:v>29</c:v>
                </c:pt>
                <c:pt idx="9">
                  <c:v>24</c:v>
                </c:pt>
                <c:pt idx="10">
                  <c:v>23</c:v>
                </c:pt>
                <c:pt idx="11">
                  <c:v>26</c:v>
                </c:pt>
                <c:pt idx="12">
                  <c:v>27</c:v>
                </c:pt>
                <c:pt idx="13">
                  <c:v>33</c:v>
                </c:pt>
                <c:pt idx="14">
                  <c:v>24</c:v>
                </c:pt>
                <c:pt idx="15">
                  <c:v>36</c:v>
                </c:pt>
                <c:pt idx="16">
                  <c:v>30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39</c:v>
                </c:pt>
                <c:pt idx="21">
                  <c:v>44</c:v>
                </c:pt>
                <c:pt idx="22">
                  <c:v>42</c:v>
                </c:pt>
                <c:pt idx="23">
                  <c:v>48</c:v>
                </c:pt>
                <c:pt idx="24">
                  <c:v>42</c:v>
                </c:pt>
                <c:pt idx="25">
                  <c:v>38</c:v>
                </c:pt>
                <c:pt idx="26">
                  <c:v>51</c:v>
                </c:pt>
                <c:pt idx="27">
                  <c:v>56</c:v>
                </c:pt>
                <c:pt idx="28">
                  <c:v>45</c:v>
                </c:pt>
                <c:pt idx="29">
                  <c:v>51</c:v>
                </c:pt>
                <c:pt idx="30">
                  <c:v>57</c:v>
                </c:pt>
                <c:pt idx="31">
                  <c:v>59</c:v>
                </c:pt>
                <c:pt idx="32">
                  <c:v>47</c:v>
                </c:pt>
                <c:pt idx="33">
                  <c:v>71</c:v>
                </c:pt>
                <c:pt idx="34">
                  <c:v>68</c:v>
                </c:pt>
                <c:pt idx="35">
                  <c:v>58</c:v>
                </c:pt>
                <c:pt idx="36">
                  <c:v>71</c:v>
                </c:pt>
                <c:pt idx="37">
                  <c:v>67</c:v>
                </c:pt>
                <c:pt idx="38">
                  <c:v>61</c:v>
                </c:pt>
                <c:pt idx="39">
                  <c:v>69</c:v>
                </c:pt>
                <c:pt idx="40">
                  <c:v>61</c:v>
                </c:pt>
                <c:pt idx="41">
                  <c:v>73</c:v>
                </c:pt>
                <c:pt idx="42">
                  <c:v>53</c:v>
                </c:pt>
                <c:pt idx="43">
                  <c:v>64</c:v>
                </c:pt>
                <c:pt idx="44">
                  <c:v>77</c:v>
                </c:pt>
                <c:pt idx="45">
                  <c:v>56</c:v>
                </c:pt>
                <c:pt idx="46">
                  <c:v>82</c:v>
                </c:pt>
                <c:pt idx="47">
                  <c:v>68</c:v>
                </c:pt>
                <c:pt idx="48">
                  <c:v>79</c:v>
                </c:pt>
                <c:pt idx="49">
                  <c:v>69</c:v>
                </c:pt>
                <c:pt idx="50">
                  <c:v>79</c:v>
                </c:pt>
                <c:pt idx="51">
                  <c:v>71</c:v>
                </c:pt>
                <c:pt idx="52">
                  <c:v>76</c:v>
                </c:pt>
                <c:pt idx="53">
                  <c:v>87</c:v>
                </c:pt>
                <c:pt idx="54">
                  <c:v>73</c:v>
                </c:pt>
                <c:pt idx="55">
                  <c:v>74</c:v>
                </c:pt>
                <c:pt idx="56">
                  <c:v>120</c:v>
                </c:pt>
                <c:pt idx="57">
                  <c:v>75</c:v>
                </c:pt>
                <c:pt idx="58">
                  <c:v>98</c:v>
                </c:pt>
                <c:pt idx="59">
                  <c:v>85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4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10</c:v>
                </c:pt>
                <c:pt idx="24">
                  <c:v>3</c:v>
                </c:pt>
                <c:pt idx="25">
                  <c:v>2</c:v>
                </c:pt>
                <c:pt idx="26">
                  <c:v>7</c:v>
                </c:pt>
                <c:pt idx="27">
                  <c:v>5</c:v>
                </c:pt>
                <c:pt idx="28">
                  <c:v>6</c:v>
                </c:pt>
                <c:pt idx="29">
                  <c:v>8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2</c:v>
                </c:pt>
                <c:pt idx="35">
                  <c:v>9</c:v>
                </c:pt>
                <c:pt idx="36">
                  <c:v>3</c:v>
                </c:pt>
                <c:pt idx="37">
                  <c:v>6</c:v>
                </c:pt>
                <c:pt idx="38">
                  <c:v>10</c:v>
                </c:pt>
                <c:pt idx="39">
                  <c:v>5</c:v>
                </c:pt>
                <c:pt idx="40">
                  <c:v>7</c:v>
                </c:pt>
                <c:pt idx="41">
                  <c:v>6</c:v>
                </c:pt>
                <c:pt idx="42">
                  <c:v>7</c:v>
                </c:pt>
                <c:pt idx="43">
                  <c:v>11</c:v>
                </c:pt>
                <c:pt idx="44">
                  <c:v>13</c:v>
                </c:pt>
                <c:pt idx="45">
                  <c:v>3</c:v>
                </c:pt>
                <c:pt idx="46">
                  <c:v>10</c:v>
                </c:pt>
                <c:pt idx="47">
                  <c:v>9</c:v>
                </c:pt>
                <c:pt idx="48">
                  <c:v>15</c:v>
                </c:pt>
                <c:pt idx="49">
                  <c:v>2</c:v>
                </c:pt>
                <c:pt idx="50">
                  <c:v>6</c:v>
                </c:pt>
                <c:pt idx="51">
                  <c:v>7</c:v>
                </c:pt>
                <c:pt idx="52">
                  <c:v>10</c:v>
                </c:pt>
                <c:pt idx="53">
                  <c:v>9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4</c:v>
                </c:pt>
                <c:pt idx="58">
                  <c:v>9</c:v>
                </c:pt>
                <c:pt idx="59">
                  <c:v>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1023</c:v>
                </c:pt>
                <c:pt idx="2">
                  <c:v>2271</c:v>
                </c:pt>
                <c:pt idx="3">
                  <c:v>3820</c:v>
                </c:pt>
                <c:pt idx="4">
                  <c:v>5200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247</c:v>
                </c:pt>
                <c:pt idx="1">
                  <c:v>560</c:v>
                </c:pt>
                <c:pt idx="2">
                  <c:v>850</c:v>
                </c:pt>
                <c:pt idx="3">
                  <c:v>1031</c:v>
                </c:pt>
                <c:pt idx="4">
                  <c:v>1329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254</c:v>
                </c:pt>
                <c:pt idx="1">
                  <c:v>579</c:v>
                </c:pt>
                <c:pt idx="2">
                  <c:v>869</c:v>
                </c:pt>
                <c:pt idx="3">
                  <c:v>1140</c:v>
                </c:pt>
                <c:pt idx="4">
                  <c:v>1366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13604831.200000003</c:v>
                </c:pt>
                <c:pt idx="1">
                  <c:v>40178003.399999954</c:v>
                </c:pt>
                <c:pt idx="2">
                  <c:v>79183821.79999992</c:v>
                </c:pt>
                <c:pt idx="3">
                  <c:v>125024250.19999975</c:v>
                </c:pt>
                <c:pt idx="4">
                  <c:v>165189660.19999966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15435579.896</c:v>
                </c:pt>
                <c:pt idx="1">
                  <c:v>39070815.466</c:v>
                </c:pt>
                <c:pt idx="2">
                  <c:v>72783922.978</c:v>
                </c:pt>
                <c:pt idx="3">
                  <c:v>111113945.71</c:v>
                </c:pt>
                <c:pt idx="4">
                  <c:v>145251269.218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5508</c:v>
                </c:pt>
                <c:pt idx="2">
                  <c:v>9293</c:v>
                </c:pt>
                <c:pt idx="3">
                  <c:v>13598</c:v>
                </c:pt>
                <c:pt idx="4">
                  <c:v>17514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-118597.11599999992</c:v>
                </c:pt>
                <c:pt idx="1">
                  <c:v>-179742.2420000001</c:v>
                </c:pt>
                <c:pt idx="2">
                  <c:v>-210036.72399999993</c:v>
                </c:pt>
                <c:pt idx="3">
                  <c:v>-225087.10400000052</c:v>
                </c:pt>
                <c:pt idx="4">
                  <c:v>-200895.63000000105</c:v>
                </c:pt>
                <c:pt idx="5">
                  <c:v>-143138.93599999906</c:v>
                </c:pt>
                <c:pt idx="6">
                  <c:v>-165381.04999999865</c:v>
                </c:pt>
                <c:pt idx="7">
                  <c:v>-136480.96599999885</c:v>
                </c:pt>
                <c:pt idx="8">
                  <c:v>-128951.32799999742</c:v>
                </c:pt>
                <c:pt idx="9">
                  <c:v>-137949.73999999906</c:v>
                </c:pt>
                <c:pt idx="10">
                  <c:v>-112485.83600000152</c:v>
                </c:pt>
                <c:pt idx="11">
                  <c:v>-72002.02400000067</c:v>
                </c:pt>
                <c:pt idx="12">
                  <c:v>29624.507999991067</c:v>
                </c:pt>
                <c:pt idx="13">
                  <c:v>100910.3499999987</c:v>
                </c:pt>
                <c:pt idx="14">
                  <c:v>28500.71599999722</c:v>
                </c:pt>
                <c:pt idx="15">
                  <c:v>17986.8819999923</c:v>
                </c:pt>
                <c:pt idx="16">
                  <c:v>-33695.82200000342</c:v>
                </c:pt>
                <c:pt idx="17">
                  <c:v>66799.0599999954</c:v>
                </c:pt>
                <c:pt idx="18">
                  <c:v>97875.55599999614</c:v>
                </c:pt>
                <c:pt idx="19">
                  <c:v>54442.79999998212</c:v>
                </c:pt>
                <c:pt idx="20">
                  <c:v>92107.90199997416</c:v>
                </c:pt>
                <c:pt idx="21">
                  <c:v>186363.06799998973</c:v>
                </c:pt>
                <c:pt idx="22">
                  <c:v>236041.27400002955</c:v>
                </c:pt>
                <c:pt idx="23">
                  <c:v>230231.64000001177</c:v>
                </c:pt>
                <c:pt idx="24">
                  <c:v>329638.32600000873</c:v>
                </c:pt>
                <c:pt idx="25">
                  <c:v>414315.6179999849</c:v>
                </c:pt>
                <c:pt idx="26">
                  <c:v>330627.4000000106</c:v>
                </c:pt>
                <c:pt idx="27">
                  <c:v>481240.856000009</c:v>
                </c:pt>
                <c:pt idx="28">
                  <c:v>393012.7679999769</c:v>
                </c:pt>
                <c:pt idx="29">
                  <c:v>481983.14200001117</c:v>
                </c:pt>
                <c:pt idx="30">
                  <c:v>574801.7219999423</c:v>
                </c:pt>
                <c:pt idx="31">
                  <c:v>553486.6620000508</c:v>
                </c:pt>
                <c:pt idx="32">
                  <c:v>481443.0680000456</c:v>
                </c:pt>
                <c:pt idx="33">
                  <c:v>677331.5079999818</c:v>
                </c:pt>
                <c:pt idx="34">
                  <c:v>779358.9059999743</c:v>
                </c:pt>
                <c:pt idx="35">
                  <c:v>902658.845999917</c:v>
                </c:pt>
                <c:pt idx="36">
                  <c:v>980338.6799999308</c:v>
                </c:pt>
                <c:pt idx="37">
                  <c:v>1087756.7859999985</c:v>
                </c:pt>
                <c:pt idx="38">
                  <c:v>1001911.0899999831</c:v>
                </c:pt>
                <c:pt idx="39">
                  <c:v>1206249.795999974</c:v>
                </c:pt>
                <c:pt idx="40">
                  <c:v>1053962.76799999</c:v>
                </c:pt>
                <c:pt idx="41">
                  <c:v>1065200.0219999515</c:v>
                </c:pt>
                <c:pt idx="42">
                  <c:v>1152753.8619999997</c:v>
                </c:pt>
                <c:pt idx="43">
                  <c:v>1144104.5999999326</c:v>
                </c:pt>
                <c:pt idx="44">
                  <c:v>1183077.4140002485</c:v>
                </c:pt>
                <c:pt idx="45">
                  <c:v>1227884.8039998636</c:v>
                </c:pt>
                <c:pt idx="46">
                  <c:v>1393218.4179998785</c:v>
                </c:pt>
                <c:pt idx="47">
                  <c:v>1413846.2500000075</c:v>
                </c:pt>
                <c:pt idx="48">
                  <c:v>1640365.6820001826</c:v>
                </c:pt>
                <c:pt idx="49">
                  <c:v>1670411.2979998458</c:v>
                </c:pt>
                <c:pt idx="50">
                  <c:v>1553704.4479999244</c:v>
                </c:pt>
                <c:pt idx="51">
                  <c:v>1594511.4799997583</c:v>
                </c:pt>
                <c:pt idx="52">
                  <c:v>1548948.0900000967</c:v>
                </c:pt>
                <c:pt idx="53">
                  <c:v>1570120.146000091</c:v>
                </c:pt>
                <c:pt idx="54">
                  <c:v>1655593.4299998973</c:v>
                </c:pt>
                <c:pt idx="55">
                  <c:v>1654040.1540000252</c:v>
                </c:pt>
                <c:pt idx="56">
                  <c:v>1615748.6559996158</c:v>
                </c:pt>
                <c:pt idx="57">
                  <c:v>1660312.6699999198</c:v>
                </c:pt>
                <c:pt idx="58">
                  <c:v>1886664.4740002267</c:v>
                </c:pt>
                <c:pt idx="59">
                  <c:v>1887970.45400008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-118597.11599999992</c:v>
                </c:pt>
                <c:pt idx="1">
                  <c:v>-298339.358</c:v>
                </c:pt>
                <c:pt idx="2">
                  <c:v>-508376.08199999994</c:v>
                </c:pt>
                <c:pt idx="3">
                  <c:v>-733463.1860000005</c:v>
                </c:pt>
                <c:pt idx="4">
                  <c:v>-934358.8160000015</c:v>
                </c:pt>
                <c:pt idx="5">
                  <c:v>-1077497.7520000006</c:v>
                </c:pt>
                <c:pt idx="6">
                  <c:v>-1242878.8019999992</c:v>
                </c:pt>
                <c:pt idx="7">
                  <c:v>-1379359.767999998</c:v>
                </c:pt>
                <c:pt idx="8">
                  <c:v>-1508311.0959999955</c:v>
                </c:pt>
                <c:pt idx="9">
                  <c:v>-1646260.8359999945</c:v>
                </c:pt>
                <c:pt idx="10">
                  <c:v>-1758746.671999996</c:v>
                </c:pt>
                <c:pt idx="11">
                  <c:v>-1830748.6959999967</c:v>
                </c:pt>
                <c:pt idx="12">
                  <c:v>-1801124.1880000057</c:v>
                </c:pt>
                <c:pt idx="13">
                  <c:v>-1700213.838000007</c:v>
                </c:pt>
                <c:pt idx="14">
                  <c:v>-1671713.1220000098</c:v>
                </c:pt>
                <c:pt idx="15">
                  <c:v>-1653726.2400000175</c:v>
                </c:pt>
                <c:pt idx="16">
                  <c:v>-1687422.0620000209</c:v>
                </c:pt>
                <c:pt idx="17">
                  <c:v>-1620623.0020000255</c:v>
                </c:pt>
                <c:pt idx="18">
                  <c:v>-1522747.4460000293</c:v>
                </c:pt>
                <c:pt idx="19">
                  <c:v>-1468304.6460000472</c:v>
                </c:pt>
                <c:pt idx="20">
                  <c:v>-1376196.744000073</c:v>
                </c:pt>
                <c:pt idx="21">
                  <c:v>-1189833.6760000833</c:v>
                </c:pt>
                <c:pt idx="22">
                  <c:v>-953792.4020000538</c:v>
                </c:pt>
                <c:pt idx="23">
                  <c:v>-723560.762000042</c:v>
                </c:pt>
                <c:pt idx="24">
                  <c:v>-393922.4360000333</c:v>
                </c:pt>
                <c:pt idx="25">
                  <c:v>20393.1819999516</c:v>
                </c:pt>
                <c:pt idx="26">
                  <c:v>351020.5819999622</c:v>
                </c:pt>
                <c:pt idx="27">
                  <c:v>832261.4379999712</c:v>
                </c:pt>
                <c:pt idx="28">
                  <c:v>1225274.205999948</c:v>
                </c:pt>
                <c:pt idx="29">
                  <c:v>1707257.3479999593</c:v>
                </c:pt>
                <c:pt idx="30">
                  <c:v>2282059.0699999016</c:v>
                </c:pt>
                <c:pt idx="31">
                  <c:v>2835545.7319999523</c:v>
                </c:pt>
                <c:pt idx="32">
                  <c:v>3316988.799999998</c:v>
                </c:pt>
                <c:pt idx="33">
                  <c:v>3994320.3079999797</c:v>
                </c:pt>
                <c:pt idx="34">
                  <c:v>4773679.213999954</c:v>
                </c:pt>
                <c:pt idx="35">
                  <c:v>5676338.059999871</c:v>
                </c:pt>
                <c:pt idx="36">
                  <c:v>6656676.739999802</c:v>
                </c:pt>
                <c:pt idx="37">
                  <c:v>7744433.5259998</c:v>
                </c:pt>
                <c:pt idx="38">
                  <c:v>8746344.615999784</c:v>
                </c:pt>
                <c:pt idx="39">
                  <c:v>9952594.411999758</c:v>
                </c:pt>
                <c:pt idx="40">
                  <c:v>11006557.179999748</c:v>
                </c:pt>
                <c:pt idx="41">
                  <c:v>12071757.2019997</c:v>
                </c:pt>
                <c:pt idx="42">
                  <c:v>13224511.0639997</c:v>
                </c:pt>
                <c:pt idx="43">
                  <c:v>14368615.663999632</c:v>
                </c:pt>
                <c:pt idx="44">
                  <c:v>15551693.07799988</c:v>
                </c:pt>
                <c:pt idx="45">
                  <c:v>16779577.881999746</c:v>
                </c:pt>
                <c:pt idx="46">
                  <c:v>18172796.299999624</c:v>
                </c:pt>
                <c:pt idx="47">
                  <c:v>19586642.549999632</c:v>
                </c:pt>
                <c:pt idx="48">
                  <c:v>21227008.231999815</c:v>
                </c:pt>
                <c:pt idx="49">
                  <c:v>22897419.52999966</c:v>
                </c:pt>
                <c:pt idx="50">
                  <c:v>24451123.977999583</c:v>
                </c:pt>
                <c:pt idx="51">
                  <c:v>26045635.45799934</c:v>
                </c:pt>
                <c:pt idx="52">
                  <c:v>27594583.547999438</c:v>
                </c:pt>
                <c:pt idx="53">
                  <c:v>29164703.69399953</c:v>
                </c:pt>
                <c:pt idx="54">
                  <c:v>30820297.123999424</c:v>
                </c:pt>
                <c:pt idx="55">
                  <c:v>32474337.27799945</c:v>
                </c:pt>
                <c:pt idx="56">
                  <c:v>34090085.93399906</c:v>
                </c:pt>
                <c:pt idx="57">
                  <c:v>35750398.60399898</c:v>
                </c:pt>
                <c:pt idx="58">
                  <c:v>37637063.077999204</c:v>
                </c:pt>
                <c:pt idx="59">
                  <c:v>39525033.53199928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Model3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15:02:22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