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-2038440.8139999923</c:v>
                </c:pt>
                <c:pt idx="1">
                  <c:v>1184370.046000021</c:v>
                </c:pt>
                <c:pt idx="2">
                  <c:v>7051508.919999856</c:v>
                </c:pt>
                <c:pt idx="3">
                  <c:v>11982502.921999875</c:v>
                </c:pt>
                <c:pt idx="4">
                  <c:v>19402076.8200009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9</c:v>
                </c:pt>
                <c:pt idx="2">
                  <c:v>12</c:v>
                </c:pt>
                <c:pt idx="3">
                  <c:v>20</c:v>
                </c:pt>
                <c:pt idx="4">
                  <c:v>12</c:v>
                </c:pt>
                <c:pt idx="5">
                  <c:v>14</c:v>
                </c:pt>
                <c:pt idx="6">
                  <c:v>23</c:v>
                </c:pt>
                <c:pt idx="7">
                  <c:v>23</c:v>
                </c:pt>
                <c:pt idx="8">
                  <c:v>16</c:v>
                </c:pt>
                <c:pt idx="9">
                  <c:v>17</c:v>
                </c:pt>
                <c:pt idx="10">
                  <c:v>19</c:v>
                </c:pt>
                <c:pt idx="11">
                  <c:v>27</c:v>
                </c:pt>
                <c:pt idx="12">
                  <c:v>31</c:v>
                </c:pt>
                <c:pt idx="13">
                  <c:v>23</c:v>
                </c:pt>
                <c:pt idx="14">
                  <c:v>30</c:v>
                </c:pt>
                <c:pt idx="15">
                  <c:v>41</c:v>
                </c:pt>
                <c:pt idx="16">
                  <c:v>35</c:v>
                </c:pt>
                <c:pt idx="17">
                  <c:v>40</c:v>
                </c:pt>
                <c:pt idx="18">
                  <c:v>42</c:v>
                </c:pt>
                <c:pt idx="19">
                  <c:v>40</c:v>
                </c:pt>
                <c:pt idx="20">
                  <c:v>38</c:v>
                </c:pt>
                <c:pt idx="21">
                  <c:v>37</c:v>
                </c:pt>
                <c:pt idx="22">
                  <c:v>51</c:v>
                </c:pt>
                <c:pt idx="23">
                  <c:v>45</c:v>
                </c:pt>
                <c:pt idx="24">
                  <c:v>57</c:v>
                </c:pt>
                <c:pt idx="25">
                  <c:v>41</c:v>
                </c:pt>
                <c:pt idx="26">
                  <c:v>50</c:v>
                </c:pt>
                <c:pt idx="27">
                  <c:v>64</c:v>
                </c:pt>
                <c:pt idx="28">
                  <c:v>59</c:v>
                </c:pt>
                <c:pt idx="29">
                  <c:v>66</c:v>
                </c:pt>
                <c:pt idx="30">
                  <c:v>53</c:v>
                </c:pt>
                <c:pt idx="31">
                  <c:v>57</c:v>
                </c:pt>
                <c:pt idx="32">
                  <c:v>80</c:v>
                </c:pt>
                <c:pt idx="33">
                  <c:v>77</c:v>
                </c:pt>
                <c:pt idx="34">
                  <c:v>69</c:v>
                </c:pt>
                <c:pt idx="35">
                  <c:v>62</c:v>
                </c:pt>
                <c:pt idx="36">
                  <c:v>78</c:v>
                </c:pt>
                <c:pt idx="37">
                  <c:v>84</c:v>
                </c:pt>
                <c:pt idx="38">
                  <c:v>69</c:v>
                </c:pt>
                <c:pt idx="39">
                  <c:v>67</c:v>
                </c:pt>
                <c:pt idx="40">
                  <c:v>85</c:v>
                </c:pt>
                <c:pt idx="41">
                  <c:v>75</c:v>
                </c:pt>
                <c:pt idx="42">
                  <c:v>65</c:v>
                </c:pt>
                <c:pt idx="43">
                  <c:v>76</c:v>
                </c:pt>
                <c:pt idx="44">
                  <c:v>81</c:v>
                </c:pt>
                <c:pt idx="45">
                  <c:v>88</c:v>
                </c:pt>
                <c:pt idx="46">
                  <c:v>79</c:v>
                </c:pt>
                <c:pt idx="47">
                  <c:v>93</c:v>
                </c:pt>
                <c:pt idx="48">
                  <c:v>80</c:v>
                </c:pt>
                <c:pt idx="49">
                  <c:v>99</c:v>
                </c:pt>
                <c:pt idx="50">
                  <c:v>80</c:v>
                </c:pt>
                <c:pt idx="51">
                  <c:v>89</c:v>
                </c:pt>
                <c:pt idx="52">
                  <c:v>89</c:v>
                </c:pt>
                <c:pt idx="53">
                  <c:v>108</c:v>
                </c:pt>
                <c:pt idx="54">
                  <c:v>103</c:v>
                </c:pt>
                <c:pt idx="55">
                  <c:v>101</c:v>
                </c:pt>
                <c:pt idx="56">
                  <c:v>101</c:v>
                </c:pt>
                <c:pt idx="57">
                  <c:v>98</c:v>
                </c:pt>
                <c:pt idx="58">
                  <c:v>102</c:v>
                </c:pt>
                <c:pt idx="59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30</c:v>
                </c:pt>
                <c:pt idx="1">
                  <c:v>46</c:v>
                </c:pt>
                <c:pt idx="2">
                  <c:v>49</c:v>
                </c:pt>
                <c:pt idx="3">
                  <c:v>58</c:v>
                </c:pt>
                <c:pt idx="4">
                  <c:v>60</c:v>
                </c:pt>
                <c:pt idx="5">
                  <c:v>58</c:v>
                </c:pt>
                <c:pt idx="6">
                  <c:v>79</c:v>
                </c:pt>
                <c:pt idx="7">
                  <c:v>68</c:v>
                </c:pt>
                <c:pt idx="8">
                  <c:v>88</c:v>
                </c:pt>
                <c:pt idx="9">
                  <c:v>96</c:v>
                </c:pt>
                <c:pt idx="10">
                  <c:v>104</c:v>
                </c:pt>
                <c:pt idx="11">
                  <c:v>117</c:v>
                </c:pt>
                <c:pt idx="12">
                  <c:v>125</c:v>
                </c:pt>
                <c:pt idx="13">
                  <c:v>137</c:v>
                </c:pt>
                <c:pt idx="14">
                  <c:v>146</c:v>
                </c:pt>
                <c:pt idx="15">
                  <c:v>149</c:v>
                </c:pt>
                <c:pt idx="16">
                  <c:v>142</c:v>
                </c:pt>
                <c:pt idx="17">
                  <c:v>170</c:v>
                </c:pt>
                <c:pt idx="18">
                  <c:v>139</c:v>
                </c:pt>
                <c:pt idx="19">
                  <c:v>156</c:v>
                </c:pt>
                <c:pt idx="20">
                  <c:v>179</c:v>
                </c:pt>
                <c:pt idx="21">
                  <c:v>190</c:v>
                </c:pt>
                <c:pt idx="22">
                  <c:v>167</c:v>
                </c:pt>
                <c:pt idx="23">
                  <c:v>194</c:v>
                </c:pt>
                <c:pt idx="24">
                  <c:v>194</c:v>
                </c:pt>
                <c:pt idx="25">
                  <c:v>215</c:v>
                </c:pt>
                <c:pt idx="26">
                  <c:v>209</c:v>
                </c:pt>
                <c:pt idx="27">
                  <c:v>206</c:v>
                </c:pt>
                <c:pt idx="28">
                  <c:v>204</c:v>
                </c:pt>
                <c:pt idx="29">
                  <c:v>209</c:v>
                </c:pt>
                <c:pt idx="30">
                  <c:v>240</c:v>
                </c:pt>
                <c:pt idx="31">
                  <c:v>249</c:v>
                </c:pt>
                <c:pt idx="32">
                  <c:v>258</c:v>
                </c:pt>
                <c:pt idx="33">
                  <c:v>243</c:v>
                </c:pt>
                <c:pt idx="34">
                  <c:v>265</c:v>
                </c:pt>
                <c:pt idx="35">
                  <c:v>292</c:v>
                </c:pt>
                <c:pt idx="36">
                  <c:v>291</c:v>
                </c:pt>
                <c:pt idx="37">
                  <c:v>305</c:v>
                </c:pt>
                <c:pt idx="38">
                  <c:v>303</c:v>
                </c:pt>
                <c:pt idx="39">
                  <c:v>280</c:v>
                </c:pt>
                <c:pt idx="40">
                  <c:v>315</c:v>
                </c:pt>
                <c:pt idx="41">
                  <c:v>312</c:v>
                </c:pt>
                <c:pt idx="42">
                  <c:v>340</c:v>
                </c:pt>
                <c:pt idx="43">
                  <c:v>336</c:v>
                </c:pt>
                <c:pt idx="44">
                  <c:v>347</c:v>
                </c:pt>
                <c:pt idx="45">
                  <c:v>323</c:v>
                </c:pt>
                <c:pt idx="46">
                  <c:v>342</c:v>
                </c:pt>
                <c:pt idx="47">
                  <c:v>363</c:v>
                </c:pt>
                <c:pt idx="48">
                  <c:v>361</c:v>
                </c:pt>
                <c:pt idx="49">
                  <c:v>394</c:v>
                </c:pt>
                <c:pt idx="50">
                  <c:v>384</c:v>
                </c:pt>
                <c:pt idx="51">
                  <c:v>363</c:v>
                </c:pt>
                <c:pt idx="52">
                  <c:v>384</c:v>
                </c:pt>
                <c:pt idx="53">
                  <c:v>385</c:v>
                </c:pt>
                <c:pt idx="54">
                  <c:v>402</c:v>
                </c:pt>
                <c:pt idx="55">
                  <c:v>371</c:v>
                </c:pt>
                <c:pt idx="56">
                  <c:v>418</c:v>
                </c:pt>
                <c:pt idx="57">
                  <c:v>355</c:v>
                </c:pt>
                <c:pt idx="58">
                  <c:v>373</c:v>
                </c:pt>
                <c:pt idx="59">
                  <c:v>390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62</c:v>
                </c:pt>
                <c:pt idx="1">
                  <c:v>56</c:v>
                </c:pt>
                <c:pt idx="2">
                  <c:v>59</c:v>
                </c:pt>
                <c:pt idx="3">
                  <c:v>55</c:v>
                </c:pt>
                <c:pt idx="4">
                  <c:v>75</c:v>
                </c:pt>
                <c:pt idx="5">
                  <c:v>89</c:v>
                </c:pt>
                <c:pt idx="6">
                  <c:v>75</c:v>
                </c:pt>
                <c:pt idx="7">
                  <c:v>104</c:v>
                </c:pt>
                <c:pt idx="8">
                  <c:v>110</c:v>
                </c:pt>
                <c:pt idx="9">
                  <c:v>123</c:v>
                </c:pt>
                <c:pt idx="10">
                  <c:v>136</c:v>
                </c:pt>
                <c:pt idx="11">
                  <c:v>141</c:v>
                </c:pt>
                <c:pt idx="12">
                  <c:v>158</c:v>
                </c:pt>
                <c:pt idx="13">
                  <c:v>167</c:v>
                </c:pt>
                <c:pt idx="14">
                  <c:v>163</c:v>
                </c:pt>
                <c:pt idx="15">
                  <c:v>163</c:v>
                </c:pt>
                <c:pt idx="16">
                  <c:v>190</c:v>
                </c:pt>
                <c:pt idx="17">
                  <c:v>172</c:v>
                </c:pt>
                <c:pt idx="18">
                  <c:v>216</c:v>
                </c:pt>
                <c:pt idx="19">
                  <c:v>217</c:v>
                </c:pt>
                <c:pt idx="20">
                  <c:v>213</c:v>
                </c:pt>
                <c:pt idx="21">
                  <c:v>219</c:v>
                </c:pt>
                <c:pt idx="22">
                  <c:v>247</c:v>
                </c:pt>
                <c:pt idx="23">
                  <c:v>244</c:v>
                </c:pt>
                <c:pt idx="24">
                  <c:v>251</c:v>
                </c:pt>
                <c:pt idx="25">
                  <c:v>262</c:v>
                </c:pt>
                <c:pt idx="26">
                  <c:v>274</c:v>
                </c:pt>
                <c:pt idx="27">
                  <c:v>279</c:v>
                </c:pt>
                <c:pt idx="28">
                  <c:v>303</c:v>
                </c:pt>
                <c:pt idx="29">
                  <c:v>307</c:v>
                </c:pt>
                <c:pt idx="30">
                  <c:v>307</c:v>
                </c:pt>
                <c:pt idx="31">
                  <c:v>312</c:v>
                </c:pt>
                <c:pt idx="32">
                  <c:v>299</c:v>
                </c:pt>
                <c:pt idx="33">
                  <c:v>335</c:v>
                </c:pt>
                <c:pt idx="34">
                  <c:v>341</c:v>
                </c:pt>
                <c:pt idx="35">
                  <c:v>342</c:v>
                </c:pt>
                <c:pt idx="36">
                  <c:v>347</c:v>
                </c:pt>
                <c:pt idx="37">
                  <c:v>342</c:v>
                </c:pt>
                <c:pt idx="38">
                  <c:v>373</c:v>
                </c:pt>
                <c:pt idx="39">
                  <c:v>414</c:v>
                </c:pt>
                <c:pt idx="40">
                  <c:v>375</c:v>
                </c:pt>
                <c:pt idx="41">
                  <c:v>404</c:v>
                </c:pt>
                <c:pt idx="42">
                  <c:v>402</c:v>
                </c:pt>
                <c:pt idx="43">
                  <c:v>411</c:v>
                </c:pt>
                <c:pt idx="44">
                  <c:v>411</c:v>
                </c:pt>
                <c:pt idx="45">
                  <c:v>445</c:v>
                </c:pt>
                <c:pt idx="46">
                  <c:v>453</c:v>
                </c:pt>
                <c:pt idx="47">
                  <c:v>434</c:v>
                </c:pt>
                <c:pt idx="48">
                  <c:v>468</c:v>
                </c:pt>
                <c:pt idx="49">
                  <c:v>424</c:v>
                </c:pt>
                <c:pt idx="50">
                  <c:v>463</c:v>
                </c:pt>
                <c:pt idx="51">
                  <c:v>484</c:v>
                </c:pt>
                <c:pt idx="52">
                  <c:v>473</c:v>
                </c:pt>
                <c:pt idx="53">
                  <c:v>462</c:v>
                </c:pt>
                <c:pt idx="54">
                  <c:v>459</c:v>
                </c:pt>
                <c:pt idx="55">
                  <c:v>502</c:v>
                </c:pt>
                <c:pt idx="56">
                  <c:v>465</c:v>
                </c:pt>
                <c:pt idx="57">
                  <c:v>541</c:v>
                </c:pt>
                <c:pt idx="58">
                  <c:v>529</c:v>
                </c:pt>
                <c:pt idx="59">
                  <c:v>530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56</c:v>
                </c:pt>
                <c:pt idx="13">
                  <c:v>38</c:v>
                </c:pt>
                <c:pt idx="14">
                  <c:v>41</c:v>
                </c:pt>
                <c:pt idx="15">
                  <c:v>46</c:v>
                </c:pt>
                <c:pt idx="16">
                  <c:v>64</c:v>
                </c:pt>
                <c:pt idx="17">
                  <c:v>61</c:v>
                </c:pt>
                <c:pt idx="18">
                  <c:v>53</c:v>
                </c:pt>
                <c:pt idx="19">
                  <c:v>78</c:v>
                </c:pt>
                <c:pt idx="20">
                  <c:v>84</c:v>
                </c:pt>
                <c:pt idx="21">
                  <c:v>92</c:v>
                </c:pt>
                <c:pt idx="22">
                  <c:v>100</c:v>
                </c:pt>
                <c:pt idx="23">
                  <c:v>107</c:v>
                </c:pt>
                <c:pt idx="24">
                  <c:v>170</c:v>
                </c:pt>
                <c:pt idx="25">
                  <c:v>174</c:v>
                </c:pt>
                <c:pt idx="26">
                  <c:v>152</c:v>
                </c:pt>
                <c:pt idx="27">
                  <c:v>153</c:v>
                </c:pt>
                <c:pt idx="28">
                  <c:v>189</c:v>
                </c:pt>
                <c:pt idx="29">
                  <c:v>155</c:v>
                </c:pt>
                <c:pt idx="30">
                  <c:v>192</c:v>
                </c:pt>
                <c:pt idx="31">
                  <c:v>189</c:v>
                </c:pt>
                <c:pt idx="32">
                  <c:v>188</c:v>
                </c:pt>
                <c:pt idx="33">
                  <c:v>199</c:v>
                </c:pt>
                <c:pt idx="34">
                  <c:v>220</c:v>
                </c:pt>
                <c:pt idx="35">
                  <c:v>249</c:v>
                </c:pt>
                <c:pt idx="36">
                  <c:v>293</c:v>
                </c:pt>
                <c:pt idx="37">
                  <c:v>315</c:v>
                </c:pt>
                <c:pt idx="38">
                  <c:v>312</c:v>
                </c:pt>
                <c:pt idx="39">
                  <c:v>301</c:v>
                </c:pt>
                <c:pt idx="40">
                  <c:v>345</c:v>
                </c:pt>
                <c:pt idx="41">
                  <c:v>320</c:v>
                </c:pt>
                <c:pt idx="42">
                  <c:v>326</c:v>
                </c:pt>
                <c:pt idx="43">
                  <c:v>343</c:v>
                </c:pt>
                <c:pt idx="44">
                  <c:v>340</c:v>
                </c:pt>
                <c:pt idx="45">
                  <c:v>362</c:v>
                </c:pt>
                <c:pt idx="46">
                  <c:v>386</c:v>
                </c:pt>
                <c:pt idx="47">
                  <c:v>401</c:v>
                </c:pt>
                <c:pt idx="48">
                  <c:v>416</c:v>
                </c:pt>
                <c:pt idx="49">
                  <c:v>409</c:v>
                </c:pt>
                <c:pt idx="50">
                  <c:v>430</c:v>
                </c:pt>
                <c:pt idx="51">
                  <c:v>413</c:v>
                </c:pt>
                <c:pt idx="52">
                  <c:v>442</c:v>
                </c:pt>
                <c:pt idx="53">
                  <c:v>414</c:v>
                </c:pt>
                <c:pt idx="54">
                  <c:v>397</c:v>
                </c:pt>
                <c:pt idx="55">
                  <c:v>399</c:v>
                </c:pt>
                <c:pt idx="56">
                  <c:v>485</c:v>
                </c:pt>
                <c:pt idx="57">
                  <c:v>568</c:v>
                </c:pt>
                <c:pt idx="58">
                  <c:v>574</c:v>
                </c:pt>
                <c:pt idx="59">
                  <c:v>584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3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  <c:pt idx="8">
                  <c:v>7</c:v>
                </c:pt>
                <c:pt idx="9">
                  <c:v>6</c:v>
                </c:pt>
                <c:pt idx="10">
                  <c:v>2</c:v>
                </c:pt>
                <c:pt idx="11">
                  <c:v>11</c:v>
                </c:pt>
                <c:pt idx="12">
                  <c:v>11</c:v>
                </c:pt>
                <c:pt idx="13">
                  <c:v>9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15</c:v>
                </c:pt>
                <c:pt idx="18">
                  <c:v>10</c:v>
                </c:pt>
                <c:pt idx="19">
                  <c:v>7</c:v>
                </c:pt>
                <c:pt idx="20">
                  <c:v>2</c:v>
                </c:pt>
                <c:pt idx="21">
                  <c:v>5</c:v>
                </c:pt>
                <c:pt idx="22">
                  <c:v>13</c:v>
                </c:pt>
                <c:pt idx="23">
                  <c:v>12</c:v>
                </c:pt>
                <c:pt idx="24">
                  <c:v>14</c:v>
                </c:pt>
                <c:pt idx="25">
                  <c:v>10</c:v>
                </c:pt>
                <c:pt idx="26">
                  <c:v>8</c:v>
                </c:pt>
                <c:pt idx="27">
                  <c:v>8</c:v>
                </c:pt>
                <c:pt idx="28">
                  <c:v>11</c:v>
                </c:pt>
                <c:pt idx="29">
                  <c:v>19</c:v>
                </c:pt>
                <c:pt idx="30">
                  <c:v>13</c:v>
                </c:pt>
                <c:pt idx="31">
                  <c:v>11</c:v>
                </c:pt>
                <c:pt idx="32">
                  <c:v>11</c:v>
                </c:pt>
                <c:pt idx="33">
                  <c:v>14</c:v>
                </c:pt>
                <c:pt idx="34">
                  <c:v>18</c:v>
                </c:pt>
                <c:pt idx="35">
                  <c:v>18</c:v>
                </c:pt>
                <c:pt idx="36">
                  <c:v>15</c:v>
                </c:pt>
                <c:pt idx="37">
                  <c:v>15</c:v>
                </c:pt>
                <c:pt idx="38">
                  <c:v>11</c:v>
                </c:pt>
                <c:pt idx="39">
                  <c:v>18</c:v>
                </c:pt>
                <c:pt idx="40">
                  <c:v>17</c:v>
                </c:pt>
                <c:pt idx="41">
                  <c:v>19</c:v>
                </c:pt>
                <c:pt idx="42">
                  <c:v>13</c:v>
                </c:pt>
                <c:pt idx="43">
                  <c:v>9</c:v>
                </c:pt>
                <c:pt idx="44">
                  <c:v>19</c:v>
                </c:pt>
                <c:pt idx="45">
                  <c:v>24</c:v>
                </c:pt>
                <c:pt idx="46">
                  <c:v>23</c:v>
                </c:pt>
                <c:pt idx="47">
                  <c:v>22</c:v>
                </c:pt>
                <c:pt idx="48">
                  <c:v>29</c:v>
                </c:pt>
                <c:pt idx="49">
                  <c:v>25</c:v>
                </c:pt>
                <c:pt idx="50">
                  <c:v>28</c:v>
                </c:pt>
                <c:pt idx="51">
                  <c:v>24</c:v>
                </c:pt>
                <c:pt idx="52">
                  <c:v>22</c:v>
                </c:pt>
                <c:pt idx="53">
                  <c:v>24</c:v>
                </c:pt>
                <c:pt idx="54">
                  <c:v>22</c:v>
                </c:pt>
                <c:pt idx="55">
                  <c:v>21</c:v>
                </c:pt>
                <c:pt idx="56">
                  <c:v>18</c:v>
                </c:pt>
                <c:pt idx="57">
                  <c:v>12</c:v>
                </c:pt>
                <c:pt idx="58">
                  <c:v>29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18</c:v>
                </c:pt>
                <c:pt idx="1">
                  <c:v>16</c:v>
                </c:pt>
                <c:pt idx="2">
                  <c:v>9</c:v>
                </c:pt>
                <c:pt idx="3">
                  <c:v>13</c:v>
                </c:pt>
                <c:pt idx="4">
                  <c:v>18</c:v>
                </c:pt>
                <c:pt idx="5">
                  <c:v>15</c:v>
                </c:pt>
                <c:pt idx="6">
                  <c:v>14</c:v>
                </c:pt>
                <c:pt idx="7">
                  <c:v>20</c:v>
                </c:pt>
                <c:pt idx="8">
                  <c:v>23</c:v>
                </c:pt>
                <c:pt idx="9">
                  <c:v>26</c:v>
                </c:pt>
                <c:pt idx="10">
                  <c:v>28</c:v>
                </c:pt>
                <c:pt idx="11">
                  <c:v>33</c:v>
                </c:pt>
                <c:pt idx="12">
                  <c:v>32</c:v>
                </c:pt>
                <c:pt idx="13">
                  <c:v>38</c:v>
                </c:pt>
                <c:pt idx="14">
                  <c:v>29</c:v>
                </c:pt>
                <c:pt idx="15">
                  <c:v>28</c:v>
                </c:pt>
                <c:pt idx="16">
                  <c:v>41</c:v>
                </c:pt>
                <c:pt idx="17">
                  <c:v>26</c:v>
                </c:pt>
                <c:pt idx="18">
                  <c:v>41</c:v>
                </c:pt>
                <c:pt idx="19">
                  <c:v>35</c:v>
                </c:pt>
                <c:pt idx="20">
                  <c:v>39</c:v>
                </c:pt>
                <c:pt idx="21">
                  <c:v>44</c:v>
                </c:pt>
                <c:pt idx="22">
                  <c:v>34</c:v>
                </c:pt>
                <c:pt idx="23">
                  <c:v>54</c:v>
                </c:pt>
                <c:pt idx="24">
                  <c:v>48</c:v>
                </c:pt>
                <c:pt idx="25">
                  <c:v>47</c:v>
                </c:pt>
                <c:pt idx="26">
                  <c:v>46</c:v>
                </c:pt>
                <c:pt idx="27">
                  <c:v>45</c:v>
                </c:pt>
                <c:pt idx="28">
                  <c:v>67</c:v>
                </c:pt>
                <c:pt idx="29">
                  <c:v>66</c:v>
                </c:pt>
                <c:pt idx="30">
                  <c:v>45</c:v>
                </c:pt>
                <c:pt idx="31">
                  <c:v>58</c:v>
                </c:pt>
                <c:pt idx="32">
                  <c:v>45</c:v>
                </c:pt>
                <c:pt idx="33">
                  <c:v>65</c:v>
                </c:pt>
                <c:pt idx="34">
                  <c:v>61</c:v>
                </c:pt>
                <c:pt idx="35">
                  <c:v>52</c:v>
                </c:pt>
                <c:pt idx="36">
                  <c:v>56</c:v>
                </c:pt>
                <c:pt idx="37">
                  <c:v>51</c:v>
                </c:pt>
                <c:pt idx="38">
                  <c:v>59</c:v>
                </c:pt>
                <c:pt idx="39">
                  <c:v>63</c:v>
                </c:pt>
                <c:pt idx="40">
                  <c:v>56</c:v>
                </c:pt>
                <c:pt idx="41">
                  <c:v>52</c:v>
                </c:pt>
                <c:pt idx="42">
                  <c:v>51</c:v>
                </c:pt>
                <c:pt idx="43">
                  <c:v>55</c:v>
                </c:pt>
                <c:pt idx="44">
                  <c:v>77</c:v>
                </c:pt>
                <c:pt idx="45">
                  <c:v>78</c:v>
                </c:pt>
                <c:pt idx="46">
                  <c:v>85</c:v>
                </c:pt>
                <c:pt idx="47">
                  <c:v>83</c:v>
                </c:pt>
                <c:pt idx="48">
                  <c:v>94</c:v>
                </c:pt>
                <c:pt idx="49">
                  <c:v>78</c:v>
                </c:pt>
                <c:pt idx="50">
                  <c:v>81</c:v>
                </c:pt>
                <c:pt idx="51">
                  <c:v>78</c:v>
                </c:pt>
                <c:pt idx="52">
                  <c:v>78</c:v>
                </c:pt>
                <c:pt idx="53">
                  <c:v>87</c:v>
                </c:pt>
                <c:pt idx="54">
                  <c:v>86</c:v>
                </c:pt>
                <c:pt idx="55">
                  <c:v>110</c:v>
                </c:pt>
                <c:pt idx="56">
                  <c:v>84</c:v>
                </c:pt>
                <c:pt idx="57">
                  <c:v>100</c:v>
                </c:pt>
                <c:pt idx="58">
                  <c:v>89</c:v>
                </c:pt>
                <c:pt idx="59">
                  <c:v>107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44</c:v>
                </c:pt>
                <c:pt idx="13">
                  <c:v>31</c:v>
                </c:pt>
                <c:pt idx="14">
                  <c:v>29</c:v>
                </c:pt>
                <c:pt idx="15">
                  <c:v>26</c:v>
                </c:pt>
                <c:pt idx="16">
                  <c:v>44</c:v>
                </c:pt>
                <c:pt idx="17">
                  <c:v>39</c:v>
                </c:pt>
                <c:pt idx="18">
                  <c:v>29</c:v>
                </c:pt>
                <c:pt idx="19">
                  <c:v>48</c:v>
                </c:pt>
                <c:pt idx="20">
                  <c:v>54</c:v>
                </c:pt>
                <c:pt idx="21">
                  <c:v>56</c:v>
                </c:pt>
                <c:pt idx="22">
                  <c:v>66</c:v>
                </c:pt>
                <c:pt idx="23">
                  <c:v>70</c:v>
                </c:pt>
                <c:pt idx="24">
                  <c:v>118</c:v>
                </c:pt>
                <c:pt idx="25">
                  <c:v>118</c:v>
                </c:pt>
                <c:pt idx="26">
                  <c:v>107</c:v>
                </c:pt>
                <c:pt idx="27">
                  <c:v>114</c:v>
                </c:pt>
                <c:pt idx="28">
                  <c:v>139</c:v>
                </c:pt>
                <c:pt idx="29">
                  <c:v>104</c:v>
                </c:pt>
                <c:pt idx="30">
                  <c:v>124</c:v>
                </c:pt>
                <c:pt idx="31">
                  <c:v>127</c:v>
                </c:pt>
                <c:pt idx="32">
                  <c:v>137</c:v>
                </c:pt>
                <c:pt idx="33">
                  <c:v>129</c:v>
                </c:pt>
                <c:pt idx="34">
                  <c:v>159</c:v>
                </c:pt>
                <c:pt idx="35">
                  <c:v>178</c:v>
                </c:pt>
                <c:pt idx="36">
                  <c:v>192</c:v>
                </c:pt>
                <c:pt idx="37">
                  <c:v>191</c:v>
                </c:pt>
                <c:pt idx="38">
                  <c:v>187</c:v>
                </c:pt>
                <c:pt idx="39">
                  <c:v>166</c:v>
                </c:pt>
                <c:pt idx="40">
                  <c:v>205</c:v>
                </c:pt>
                <c:pt idx="41">
                  <c:v>184</c:v>
                </c:pt>
                <c:pt idx="42">
                  <c:v>205</c:v>
                </c:pt>
                <c:pt idx="43">
                  <c:v>204</c:v>
                </c:pt>
                <c:pt idx="44">
                  <c:v>225</c:v>
                </c:pt>
                <c:pt idx="45">
                  <c:v>263</c:v>
                </c:pt>
                <c:pt idx="46">
                  <c:v>262</c:v>
                </c:pt>
                <c:pt idx="47">
                  <c:v>266</c:v>
                </c:pt>
                <c:pt idx="48">
                  <c:v>292</c:v>
                </c:pt>
                <c:pt idx="49">
                  <c:v>304</c:v>
                </c:pt>
                <c:pt idx="50">
                  <c:v>284</c:v>
                </c:pt>
                <c:pt idx="51">
                  <c:v>284</c:v>
                </c:pt>
                <c:pt idx="52">
                  <c:v>326</c:v>
                </c:pt>
                <c:pt idx="53">
                  <c:v>298</c:v>
                </c:pt>
                <c:pt idx="54">
                  <c:v>278</c:v>
                </c:pt>
                <c:pt idx="55">
                  <c:v>289</c:v>
                </c:pt>
                <c:pt idx="56">
                  <c:v>335</c:v>
                </c:pt>
                <c:pt idx="57">
                  <c:v>376</c:v>
                </c:pt>
                <c:pt idx="58">
                  <c:v>401</c:v>
                </c:pt>
                <c:pt idx="59">
                  <c:v>392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4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4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5</c:v>
                </c:pt>
                <c:pt idx="11">
                  <c:v>9</c:v>
                </c:pt>
                <c:pt idx="12">
                  <c:v>4</c:v>
                </c:pt>
                <c:pt idx="13">
                  <c:v>10</c:v>
                </c:pt>
                <c:pt idx="14">
                  <c:v>8</c:v>
                </c:pt>
                <c:pt idx="15">
                  <c:v>15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7</c:v>
                </c:pt>
                <c:pt idx="20">
                  <c:v>10</c:v>
                </c:pt>
                <c:pt idx="21">
                  <c:v>6</c:v>
                </c:pt>
                <c:pt idx="22">
                  <c:v>7</c:v>
                </c:pt>
                <c:pt idx="23">
                  <c:v>6</c:v>
                </c:pt>
                <c:pt idx="24">
                  <c:v>11</c:v>
                </c:pt>
                <c:pt idx="25">
                  <c:v>10</c:v>
                </c:pt>
                <c:pt idx="26">
                  <c:v>15</c:v>
                </c:pt>
                <c:pt idx="27">
                  <c:v>9</c:v>
                </c:pt>
                <c:pt idx="28">
                  <c:v>6</c:v>
                </c:pt>
                <c:pt idx="29">
                  <c:v>14</c:v>
                </c:pt>
                <c:pt idx="30">
                  <c:v>11</c:v>
                </c:pt>
                <c:pt idx="31">
                  <c:v>13</c:v>
                </c:pt>
                <c:pt idx="32">
                  <c:v>8</c:v>
                </c:pt>
                <c:pt idx="33">
                  <c:v>14</c:v>
                </c:pt>
                <c:pt idx="34">
                  <c:v>14</c:v>
                </c:pt>
                <c:pt idx="35">
                  <c:v>17</c:v>
                </c:pt>
                <c:pt idx="36">
                  <c:v>12</c:v>
                </c:pt>
                <c:pt idx="37">
                  <c:v>16</c:v>
                </c:pt>
                <c:pt idx="38">
                  <c:v>23</c:v>
                </c:pt>
                <c:pt idx="39">
                  <c:v>16</c:v>
                </c:pt>
                <c:pt idx="40">
                  <c:v>15</c:v>
                </c:pt>
                <c:pt idx="41">
                  <c:v>12</c:v>
                </c:pt>
                <c:pt idx="42">
                  <c:v>17</c:v>
                </c:pt>
                <c:pt idx="43">
                  <c:v>16</c:v>
                </c:pt>
                <c:pt idx="44">
                  <c:v>20</c:v>
                </c:pt>
                <c:pt idx="45">
                  <c:v>13</c:v>
                </c:pt>
                <c:pt idx="46">
                  <c:v>25</c:v>
                </c:pt>
                <c:pt idx="47">
                  <c:v>18</c:v>
                </c:pt>
                <c:pt idx="48">
                  <c:v>29</c:v>
                </c:pt>
                <c:pt idx="49">
                  <c:v>19</c:v>
                </c:pt>
                <c:pt idx="50">
                  <c:v>20</c:v>
                </c:pt>
                <c:pt idx="51">
                  <c:v>26</c:v>
                </c:pt>
                <c:pt idx="52">
                  <c:v>28</c:v>
                </c:pt>
                <c:pt idx="53">
                  <c:v>25</c:v>
                </c:pt>
                <c:pt idx="54">
                  <c:v>31</c:v>
                </c:pt>
                <c:pt idx="55">
                  <c:v>18</c:v>
                </c:pt>
                <c:pt idx="56">
                  <c:v>22</c:v>
                </c:pt>
                <c:pt idx="57">
                  <c:v>18</c:v>
                </c:pt>
                <c:pt idx="58">
                  <c:v>18</c:v>
                </c:pt>
                <c:pt idx="59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13</c:v>
                </c:pt>
                <c:pt idx="4">
                  <c:v>14</c:v>
                </c:pt>
                <c:pt idx="5">
                  <c:v>20</c:v>
                </c:pt>
                <c:pt idx="6">
                  <c:v>15</c:v>
                </c:pt>
                <c:pt idx="7">
                  <c:v>28</c:v>
                </c:pt>
                <c:pt idx="8">
                  <c:v>17</c:v>
                </c:pt>
                <c:pt idx="9">
                  <c:v>19</c:v>
                </c:pt>
                <c:pt idx="10">
                  <c:v>27</c:v>
                </c:pt>
                <c:pt idx="11">
                  <c:v>27</c:v>
                </c:pt>
                <c:pt idx="12">
                  <c:v>32</c:v>
                </c:pt>
                <c:pt idx="13">
                  <c:v>41</c:v>
                </c:pt>
                <c:pt idx="14">
                  <c:v>31</c:v>
                </c:pt>
                <c:pt idx="15">
                  <c:v>31</c:v>
                </c:pt>
                <c:pt idx="16">
                  <c:v>37</c:v>
                </c:pt>
                <c:pt idx="17">
                  <c:v>30</c:v>
                </c:pt>
                <c:pt idx="18">
                  <c:v>36</c:v>
                </c:pt>
                <c:pt idx="19">
                  <c:v>48</c:v>
                </c:pt>
                <c:pt idx="20">
                  <c:v>35</c:v>
                </c:pt>
                <c:pt idx="21">
                  <c:v>38</c:v>
                </c:pt>
                <c:pt idx="22">
                  <c:v>40</c:v>
                </c:pt>
                <c:pt idx="23">
                  <c:v>46</c:v>
                </c:pt>
                <c:pt idx="24">
                  <c:v>42</c:v>
                </c:pt>
                <c:pt idx="25">
                  <c:v>48</c:v>
                </c:pt>
                <c:pt idx="26">
                  <c:v>49</c:v>
                </c:pt>
                <c:pt idx="27">
                  <c:v>54</c:v>
                </c:pt>
                <c:pt idx="28">
                  <c:v>63</c:v>
                </c:pt>
                <c:pt idx="29">
                  <c:v>50</c:v>
                </c:pt>
                <c:pt idx="30">
                  <c:v>58</c:v>
                </c:pt>
                <c:pt idx="31">
                  <c:v>52</c:v>
                </c:pt>
                <c:pt idx="32">
                  <c:v>59</c:v>
                </c:pt>
                <c:pt idx="33">
                  <c:v>58</c:v>
                </c:pt>
                <c:pt idx="34">
                  <c:v>49</c:v>
                </c:pt>
                <c:pt idx="35">
                  <c:v>64</c:v>
                </c:pt>
                <c:pt idx="36">
                  <c:v>49</c:v>
                </c:pt>
                <c:pt idx="37">
                  <c:v>52</c:v>
                </c:pt>
                <c:pt idx="38">
                  <c:v>73</c:v>
                </c:pt>
                <c:pt idx="39">
                  <c:v>63</c:v>
                </c:pt>
                <c:pt idx="40">
                  <c:v>55</c:v>
                </c:pt>
                <c:pt idx="41">
                  <c:v>55</c:v>
                </c:pt>
                <c:pt idx="42">
                  <c:v>46</c:v>
                </c:pt>
                <c:pt idx="43">
                  <c:v>48</c:v>
                </c:pt>
                <c:pt idx="44">
                  <c:v>48</c:v>
                </c:pt>
                <c:pt idx="45">
                  <c:v>72</c:v>
                </c:pt>
                <c:pt idx="46">
                  <c:v>77</c:v>
                </c:pt>
                <c:pt idx="47">
                  <c:v>71</c:v>
                </c:pt>
                <c:pt idx="48">
                  <c:v>87</c:v>
                </c:pt>
                <c:pt idx="49">
                  <c:v>108</c:v>
                </c:pt>
                <c:pt idx="50">
                  <c:v>76</c:v>
                </c:pt>
                <c:pt idx="51">
                  <c:v>90</c:v>
                </c:pt>
                <c:pt idx="52">
                  <c:v>72</c:v>
                </c:pt>
                <c:pt idx="53">
                  <c:v>77</c:v>
                </c:pt>
                <c:pt idx="54">
                  <c:v>71</c:v>
                </c:pt>
                <c:pt idx="55">
                  <c:v>90</c:v>
                </c:pt>
                <c:pt idx="56">
                  <c:v>75</c:v>
                </c:pt>
                <c:pt idx="57">
                  <c:v>93</c:v>
                </c:pt>
                <c:pt idx="58">
                  <c:v>94</c:v>
                </c:pt>
                <c:pt idx="59">
                  <c:v>108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0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3</c:v>
                </c:pt>
                <c:pt idx="37">
                  <c:v>1</c:v>
                </c:pt>
                <c:pt idx="38">
                  <c:v>2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5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6</c:v>
                </c:pt>
                <c:pt idx="50">
                  <c:v>4</c:v>
                </c:pt>
                <c:pt idx="51">
                  <c:v>2</c:v>
                </c:pt>
                <c:pt idx="52">
                  <c:v>6</c:v>
                </c:pt>
                <c:pt idx="53">
                  <c:v>1</c:v>
                </c:pt>
                <c:pt idx="54">
                  <c:v>6</c:v>
                </c:pt>
                <c:pt idx="55">
                  <c:v>4</c:v>
                </c:pt>
                <c:pt idx="56">
                  <c:v>1</c:v>
                </c:pt>
                <c:pt idx="57">
                  <c:v>7</c:v>
                </c:pt>
                <c:pt idx="58">
                  <c:v>3</c:v>
                </c:pt>
                <c:pt idx="59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3</c:v>
                </c:pt>
                <c:pt idx="54">
                  <c:v>4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7</c:v>
                </c:pt>
                <c:pt idx="11">
                  <c:v>6</c:v>
                </c:pt>
                <c:pt idx="12">
                  <c:v>9</c:v>
                </c:pt>
                <c:pt idx="13">
                  <c:v>7</c:v>
                </c:pt>
                <c:pt idx="14">
                  <c:v>7</c:v>
                </c:pt>
                <c:pt idx="15">
                  <c:v>14</c:v>
                </c:pt>
                <c:pt idx="16">
                  <c:v>8</c:v>
                </c:pt>
                <c:pt idx="17">
                  <c:v>7</c:v>
                </c:pt>
                <c:pt idx="18">
                  <c:v>13</c:v>
                </c:pt>
                <c:pt idx="19">
                  <c:v>4</c:v>
                </c:pt>
                <c:pt idx="20">
                  <c:v>10</c:v>
                </c:pt>
                <c:pt idx="21">
                  <c:v>13</c:v>
                </c:pt>
                <c:pt idx="22">
                  <c:v>5</c:v>
                </c:pt>
                <c:pt idx="23">
                  <c:v>11</c:v>
                </c:pt>
                <c:pt idx="24">
                  <c:v>7</c:v>
                </c:pt>
                <c:pt idx="25">
                  <c:v>18</c:v>
                </c:pt>
                <c:pt idx="26">
                  <c:v>17</c:v>
                </c:pt>
                <c:pt idx="27">
                  <c:v>12</c:v>
                </c:pt>
                <c:pt idx="28">
                  <c:v>9</c:v>
                </c:pt>
                <c:pt idx="29">
                  <c:v>13</c:v>
                </c:pt>
                <c:pt idx="30">
                  <c:v>12</c:v>
                </c:pt>
                <c:pt idx="31">
                  <c:v>11</c:v>
                </c:pt>
                <c:pt idx="32">
                  <c:v>14</c:v>
                </c:pt>
                <c:pt idx="33">
                  <c:v>11</c:v>
                </c:pt>
                <c:pt idx="34">
                  <c:v>16</c:v>
                </c:pt>
                <c:pt idx="35">
                  <c:v>17</c:v>
                </c:pt>
                <c:pt idx="36">
                  <c:v>21</c:v>
                </c:pt>
                <c:pt idx="37">
                  <c:v>20</c:v>
                </c:pt>
                <c:pt idx="38">
                  <c:v>23</c:v>
                </c:pt>
                <c:pt idx="39">
                  <c:v>9</c:v>
                </c:pt>
                <c:pt idx="40">
                  <c:v>18</c:v>
                </c:pt>
                <c:pt idx="41">
                  <c:v>24</c:v>
                </c:pt>
                <c:pt idx="42">
                  <c:v>8</c:v>
                </c:pt>
                <c:pt idx="43">
                  <c:v>19</c:v>
                </c:pt>
                <c:pt idx="44">
                  <c:v>15</c:v>
                </c:pt>
                <c:pt idx="45">
                  <c:v>17</c:v>
                </c:pt>
                <c:pt idx="46">
                  <c:v>20</c:v>
                </c:pt>
                <c:pt idx="47">
                  <c:v>25</c:v>
                </c:pt>
                <c:pt idx="48">
                  <c:v>13</c:v>
                </c:pt>
                <c:pt idx="49">
                  <c:v>28</c:v>
                </c:pt>
                <c:pt idx="50">
                  <c:v>29</c:v>
                </c:pt>
                <c:pt idx="51">
                  <c:v>26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17</c:v>
                </c:pt>
                <c:pt idx="57">
                  <c:v>11</c:v>
                </c:pt>
                <c:pt idx="58">
                  <c:v>18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17</c:v>
                </c:pt>
                <c:pt idx="1">
                  <c:v>4</c:v>
                </c:pt>
                <c:pt idx="2">
                  <c:v>8</c:v>
                </c:pt>
                <c:pt idx="3">
                  <c:v>6</c:v>
                </c:pt>
                <c:pt idx="4">
                  <c:v>16</c:v>
                </c:pt>
                <c:pt idx="5">
                  <c:v>17</c:v>
                </c:pt>
                <c:pt idx="6">
                  <c:v>13</c:v>
                </c:pt>
                <c:pt idx="7">
                  <c:v>16</c:v>
                </c:pt>
                <c:pt idx="8">
                  <c:v>23</c:v>
                </c:pt>
                <c:pt idx="9">
                  <c:v>28</c:v>
                </c:pt>
                <c:pt idx="10">
                  <c:v>29</c:v>
                </c:pt>
                <c:pt idx="11">
                  <c:v>20</c:v>
                </c:pt>
                <c:pt idx="12">
                  <c:v>34</c:v>
                </c:pt>
                <c:pt idx="13">
                  <c:v>37</c:v>
                </c:pt>
                <c:pt idx="14">
                  <c:v>35</c:v>
                </c:pt>
                <c:pt idx="15">
                  <c:v>26</c:v>
                </c:pt>
                <c:pt idx="16">
                  <c:v>38</c:v>
                </c:pt>
                <c:pt idx="17">
                  <c:v>25</c:v>
                </c:pt>
                <c:pt idx="18">
                  <c:v>51</c:v>
                </c:pt>
                <c:pt idx="19">
                  <c:v>35</c:v>
                </c:pt>
                <c:pt idx="20">
                  <c:v>29</c:v>
                </c:pt>
                <c:pt idx="21">
                  <c:v>35</c:v>
                </c:pt>
                <c:pt idx="22">
                  <c:v>45</c:v>
                </c:pt>
                <c:pt idx="23">
                  <c:v>44</c:v>
                </c:pt>
                <c:pt idx="24">
                  <c:v>49</c:v>
                </c:pt>
                <c:pt idx="25">
                  <c:v>55</c:v>
                </c:pt>
                <c:pt idx="26">
                  <c:v>57</c:v>
                </c:pt>
                <c:pt idx="27">
                  <c:v>53</c:v>
                </c:pt>
                <c:pt idx="28">
                  <c:v>42</c:v>
                </c:pt>
                <c:pt idx="29">
                  <c:v>47</c:v>
                </c:pt>
                <c:pt idx="30">
                  <c:v>57</c:v>
                </c:pt>
                <c:pt idx="31">
                  <c:v>63</c:v>
                </c:pt>
                <c:pt idx="32">
                  <c:v>55</c:v>
                </c:pt>
                <c:pt idx="33">
                  <c:v>63</c:v>
                </c:pt>
                <c:pt idx="34">
                  <c:v>58</c:v>
                </c:pt>
                <c:pt idx="35">
                  <c:v>44</c:v>
                </c:pt>
                <c:pt idx="36">
                  <c:v>60</c:v>
                </c:pt>
                <c:pt idx="37">
                  <c:v>53</c:v>
                </c:pt>
                <c:pt idx="38">
                  <c:v>45</c:v>
                </c:pt>
                <c:pt idx="39">
                  <c:v>66</c:v>
                </c:pt>
                <c:pt idx="40">
                  <c:v>62</c:v>
                </c:pt>
                <c:pt idx="41">
                  <c:v>57</c:v>
                </c:pt>
                <c:pt idx="42">
                  <c:v>48</c:v>
                </c:pt>
                <c:pt idx="43">
                  <c:v>39</c:v>
                </c:pt>
                <c:pt idx="44">
                  <c:v>73</c:v>
                </c:pt>
                <c:pt idx="45">
                  <c:v>90</c:v>
                </c:pt>
                <c:pt idx="46">
                  <c:v>74</c:v>
                </c:pt>
                <c:pt idx="47">
                  <c:v>85</c:v>
                </c:pt>
                <c:pt idx="48">
                  <c:v>67</c:v>
                </c:pt>
                <c:pt idx="49">
                  <c:v>58</c:v>
                </c:pt>
                <c:pt idx="50">
                  <c:v>104</c:v>
                </c:pt>
                <c:pt idx="51">
                  <c:v>88</c:v>
                </c:pt>
                <c:pt idx="52">
                  <c:v>82</c:v>
                </c:pt>
                <c:pt idx="53">
                  <c:v>100</c:v>
                </c:pt>
                <c:pt idx="54">
                  <c:v>97</c:v>
                </c:pt>
                <c:pt idx="55">
                  <c:v>87</c:v>
                </c:pt>
                <c:pt idx="56">
                  <c:v>92</c:v>
                </c:pt>
                <c:pt idx="57">
                  <c:v>101</c:v>
                </c:pt>
                <c:pt idx="58">
                  <c:v>84</c:v>
                </c:pt>
                <c:pt idx="59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3</c:v>
                </c:pt>
                <c:pt idx="20">
                  <c:v>5</c:v>
                </c:pt>
                <c:pt idx="21">
                  <c:v>0</c:v>
                </c:pt>
                <c:pt idx="22">
                  <c:v>4</c:v>
                </c:pt>
                <c:pt idx="23">
                  <c:v>3</c:v>
                </c:pt>
                <c:pt idx="24">
                  <c:v>2</c:v>
                </c:pt>
                <c:pt idx="25">
                  <c:v>6</c:v>
                </c:pt>
                <c:pt idx="26">
                  <c:v>8</c:v>
                </c:pt>
                <c:pt idx="27">
                  <c:v>5</c:v>
                </c:pt>
                <c:pt idx="28">
                  <c:v>3</c:v>
                </c:pt>
                <c:pt idx="29">
                  <c:v>4</c:v>
                </c:pt>
                <c:pt idx="30">
                  <c:v>0</c:v>
                </c:pt>
                <c:pt idx="31">
                  <c:v>5</c:v>
                </c:pt>
                <c:pt idx="32">
                  <c:v>6</c:v>
                </c:pt>
                <c:pt idx="33">
                  <c:v>4</c:v>
                </c:pt>
                <c:pt idx="34">
                  <c:v>3</c:v>
                </c:pt>
                <c:pt idx="35">
                  <c:v>7</c:v>
                </c:pt>
                <c:pt idx="36">
                  <c:v>4</c:v>
                </c:pt>
                <c:pt idx="37">
                  <c:v>7</c:v>
                </c:pt>
                <c:pt idx="38">
                  <c:v>6</c:v>
                </c:pt>
                <c:pt idx="39">
                  <c:v>4</c:v>
                </c:pt>
                <c:pt idx="40">
                  <c:v>9</c:v>
                </c:pt>
                <c:pt idx="41">
                  <c:v>6</c:v>
                </c:pt>
                <c:pt idx="42">
                  <c:v>2</c:v>
                </c:pt>
                <c:pt idx="43">
                  <c:v>3</c:v>
                </c:pt>
                <c:pt idx="44">
                  <c:v>6</c:v>
                </c:pt>
                <c:pt idx="45">
                  <c:v>9</c:v>
                </c:pt>
                <c:pt idx="46">
                  <c:v>3</c:v>
                </c:pt>
                <c:pt idx="47">
                  <c:v>8</c:v>
                </c:pt>
                <c:pt idx="48">
                  <c:v>7</c:v>
                </c:pt>
                <c:pt idx="49">
                  <c:v>4</c:v>
                </c:pt>
                <c:pt idx="50">
                  <c:v>9</c:v>
                </c:pt>
                <c:pt idx="51">
                  <c:v>17</c:v>
                </c:pt>
                <c:pt idx="52">
                  <c:v>8</c:v>
                </c:pt>
                <c:pt idx="53">
                  <c:v>3</c:v>
                </c:pt>
                <c:pt idx="54">
                  <c:v>8</c:v>
                </c:pt>
                <c:pt idx="55">
                  <c:v>2</c:v>
                </c:pt>
                <c:pt idx="56">
                  <c:v>8</c:v>
                </c:pt>
                <c:pt idx="57">
                  <c:v>10</c:v>
                </c:pt>
                <c:pt idx="58">
                  <c:v>16</c:v>
                </c:pt>
                <c:pt idx="59">
                  <c:v>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289</c:v>
                </c:pt>
                <c:pt idx="1">
                  <c:v>1097</c:v>
                </c:pt>
                <c:pt idx="2">
                  <c:v>2362</c:v>
                </c:pt>
                <c:pt idx="3">
                  <c:v>3529</c:v>
                </c:pt>
                <c:pt idx="4">
                  <c:v>5222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278</c:v>
                </c:pt>
                <c:pt idx="1">
                  <c:v>566</c:v>
                </c:pt>
                <c:pt idx="2">
                  <c:v>813</c:v>
                </c:pt>
                <c:pt idx="3">
                  <c:v>957</c:v>
                </c:pt>
                <c:pt idx="4">
                  <c:v>1389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567</c:v>
                </c:pt>
                <c:pt idx="2">
                  <c:v>869</c:v>
                </c:pt>
                <c:pt idx="3">
                  <c:v>1045</c:v>
                </c:pt>
                <c:pt idx="4">
                  <c:v>1433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13630450.200000007</c:v>
                </c:pt>
                <c:pt idx="1">
                  <c:v>42425813.00000002</c:v>
                </c:pt>
                <c:pt idx="2">
                  <c:v>81315191.99999985</c:v>
                </c:pt>
                <c:pt idx="3">
                  <c:v>114447007.79999988</c:v>
                </c:pt>
                <c:pt idx="4">
                  <c:v>166630795.60000092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15668891.014</c:v>
                </c:pt>
                <c:pt idx="1">
                  <c:v>41241442.953999996</c:v>
                </c:pt>
                <c:pt idx="2">
                  <c:v>74263683.08</c:v>
                </c:pt>
                <c:pt idx="3">
                  <c:v>102464504.878</c:v>
                </c:pt>
                <c:pt idx="4">
                  <c:v>147228718.78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5536</c:v>
                </c:pt>
                <c:pt idx="2">
                  <c:v>9361</c:v>
                </c:pt>
                <c:pt idx="3">
                  <c:v>13652</c:v>
                </c:pt>
                <c:pt idx="4">
                  <c:v>17054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-82342.65800000017</c:v>
                </c:pt>
                <c:pt idx="1">
                  <c:v>-154688.30199999968</c:v>
                </c:pt>
                <c:pt idx="2">
                  <c:v>-201488.28799999983</c:v>
                </c:pt>
                <c:pt idx="3">
                  <c:v>-221480.00599999982</c:v>
                </c:pt>
                <c:pt idx="4">
                  <c:v>-166524.25600000052</c:v>
                </c:pt>
                <c:pt idx="5">
                  <c:v>-199651.30400000024</c:v>
                </c:pt>
                <c:pt idx="6">
                  <c:v>-216105.06800000032</c:v>
                </c:pt>
                <c:pt idx="7">
                  <c:v>-150547.31399999955</c:v>
                </c:pt>
                <c:pt idx="8">
                  <c:v>-194078.55199999874</c:v>
                </c:pt>
                <c:pt idx="9">
                  <c:v>-168372.08999999962</c:v>
                </c:pt>
                <c:pt idx="10">
                  <c:v>-168100.68799999286</c:v>
                </c:pt>
                <c:pt idx="11">
                  <c:v>-115062.2880000011</c:v>
                </c:pt>
                <c:pt idx="12">
                  <c:v>63679.584000000264</c:v>
                </c:pt>
                <c:pt idx="13">
                  <c:v>30524.998000014573</c:v>
                </c:pt>
                <c:pt idx="14">
                  <c:v>5909.676000010222</c:v>
                </c:pt>
                <c:pt idx="15">
                  <c:v>-17454.549999991897</c:v>
                </c:pt>
                <c:pt idx="16">
                  <c:v>133177.44799999753</c:v>
                </c:pt>
                <c:pt idx="17">
                  <c:v>19619.774000007194</c:v>
                </c:pt>
                <c:pt idx="18">
                  <c:v>101572.04799998645</c:v>
                </c:pt>
                <c:pt idx="19">
                  <c:v>71614.87800002005</c:v>
                </c:pt>
                <c:pt idx="20">
                  <c:v>101119.56000000518</c:v>
                </c:pt>
                <c:pt idx="21">
                  <c:v>137272.4300000104</c:v>
                </c:pt>
                <c:pt idx="22">
                  <c:v>203012.839999957</c:v>
                </c:pt>
                <c:pt idx="23">
                  <c:v>334321.36000000406</c:v>
                </c:pt>
                <c:pt idx="24">
                  <c:v>471548.8499999847</c:v>
                </c:pt>
                <c:pt idx="25">
                  <c:v>523918.6039999174</c:v>
                </c:pt>
                <c:pt idx="26">
                  <c:v>463716.30399996694</c:v>
                </c:pt>
                <c:pt idx="27">
                  <c:v>501274.1219999911</c:v>
                </c:pt>
                <c:pt idx="28">
                  <c:v>561431.871999966</c:v>
                </c:pt>
                <c:pt idx="29">
                  <c:v>531874.8079999909</c:v>
                </c:pt>
                <c:pt idx="30">
                  <c:v>514517.1540000541</c:v>
                </c:pt>
                <c:pt idx="31">
                  <c:v>591326.899999911</c:v>
                </c:pt>
                <c:pt idx="32">
                  <c:v>610867.9100000113</c:v>
                </c:pt>
                <c:pt idx="33">
                  <c:v>696066.3019999387</c:v>
                </c:pt>
                <c:pt idx="34">
                  <c:v>776776.9900000123</c:v>
                </c:pt>
                <c:pt idx="35">
                  <c:v>808189.1040001111</c:v>
                </c:pt>
                <c:pt idx="36">
                  <c:v>883903.6380000161</c:v>
                </c:pt>
                <c:pt idx="37">
                  <c:v>805146.1219999166</c:v>
                </c:pt>
                <c:pt idx="38">
                  <c:v>860546.5699999593</c:v>
                </c:pt>
                <c:pt idx="39">
                  <c:v>895030.8580000512</c:v>
                </c:pt>
                <c:pt idx="40">
                  <c:v>987720.4099999238</c:v>
                </c:pt>
                <c:pt idx="41">
                  <c:v>807982.2080001701</c:v>
                </c:pt>
                <c:pt idx="42">
                  <c:v>736250.6920001088</c:v>
                </c:pt>
                <c:pt idx="43">
                  <c:v>772876.2580000311</c:v>
                </c:pt>
                <c:pt idx="44">
                  <c:v>1120539.4199999738</c:v>
                </c:pt>
                <c:pt idx="45">
                  <c:v>1390062.6560001764</c:v>
                </c:pt>
                <c:pt idx="46">
                  <c:v>1325257.0039999373</c:v>
                </c:pt>
                <c:pt idx="47">
                  <c:v>1397187.0859996118</c:v>
                </c:pt>
                <c:pt idx="48">
                  <c:v>1377656.9340000004</c:v>
                </c:pt>
                <c:pt idx="49">
                  <c:v>1397654.9380000308</c:v>
                </c:pt>
                <c:pt idx="50">
                  <c:v>1531293.248000268</c:v>
                </c:pt>
                <c:pt idx="51">
                  <c:v>1539650.806000013</c:v>
                </c:pt>
                <c:pt idx="52">
                  <c:v>1524400.3480003048</c:v>
                </c:pt>
                <c:pt idx="53">
                  <c:v>1529486.6220002454</c:v>
                </c:pt>
                <c:pt idx="54">
                  <c:v>1430047.4720002078</c:v>
                </c:pt>
                <c:pt idx="55">
                  <c:v>1476777.5319999028</c:v>
                </c:pt>
                <c:pt idx="56">
                  <c:v>1679147.6940003429</c:v>
                </c:pt>
                <c:pt idx="57">
                  <c:v>1906238.4079995696</c:v>
                </c:pt>
                <c:pt idx="58">
                  <c:v>2007382.486000333</c:v>
                </c:pt>
                <c:pt idx="59">
                  <c:v>2002340.3319996838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-82342.65800000017</c:v>
                </c:pt>
                <c:pt idx="1">
                  <c:v>-237030.95999999985</c:v>
                </c:pt>
                <c:pt idx="2">
                  <c:v>-438519.2479999997</c:v>
                </c:pt>
                <c:pt idx="3">
                  <c:v>-659999.2539999995</c:v>
                </c:pt>
                <c:pt idx="4">
                  <c:v>-826523.51</c:v>
                </c:pt>
                <c:pt idx="5">
                  <c:v>-1026174.8140000002</c:v>
                </c:pt>
                <c:pt idx="6">
                  <c:v>-1242279.8820000007</c:v>
                </c:pt>
                <c:pt idx="7">
                  <c:v>-1392827.1960000002</c:v>
                </c:pt>
                <c:pt idx="8">
                  <c:v>-1586905.747999999</c:v>
                </c:pt>
                <c:pt idx="9">
                  <c:v>-1755277.8379999986</c:v>
                </c:pt>
                <c:pt idx="10">
                  <c:v>-1923378.5259999915</c:v>
                </c:pt>
                <c:pt idx="11">
                  <c:v>-2038440.8139999926</c:v>
                </c:pt>
                <c:pt idx="12">
                  <c:v>-1974761.2299999923</c:v>
                </c:pt>
                <c:pt idx="13">
                  <c:v>-1944236.2319999777</c:v>
                </c:pt>
                <c:pt idx="14">
                  <c:v>-1938326.5559999675</c:v>
                </c:pt>
                <c:pt idx="15">
                  <c:v>-1955781.1059999594</c:v>
                </c:pt>
                <c:pt idx="16">
                  <c:v>-1822603.6579999619</c:v>
                </c:pt>
                <c:pt idx="17">
                  <c:v>-1802983.8839999547</c:v>
                </c:pt>
                <c:pt idx="18">
                  <c:v>-1701411.8359999682</c:v>
                </c:pt>
                <c:pt idx="19">
                  <c:v>-1629796.9579999482</c:v>
                </c:pt>
                <c:pt idx="20">
                  <c:v>-1528677.397999943</c:v>
                </c:pt>
                <c:pt idx="21">
                  <c:v>-1391404.9679999326</c:v>
                </c:pt>
                <c:pt idx="22">
                  <c:v>-1188392.1279999756</c:v>
                </c:pt>
                <c:pt idx="23">
                  <c:v>-854070.7679999715</c:v>
                </c:pt>
                <c:pt idx="24">
                  <c:v>-382521.9179999868</c:v>
                </c:pt>
                <c:pt idx="25">
                  <c:v>141396.6859999306</c:v>
                </c:pt>
                <c:pt idx="26">
                  <c:v>605112.9899998975</c:v>
                </c:pt>
                <c:pt idx="27">
                  <c:v>1106387.1119998887</c:v>
                </c:pt>
                <c:pt idx="28">
                  <c:v>1667818.9839998547</c:v>
                </c:pt>
                <c:pt idx="29">
                  <c:v>2199693.7919998458</c:v>
                </c:pt>
                <c:pt idx="30">
                  <c:v>2714210.9459999</c:v>
                </c:pt>
                <c:pt idx="31">
                  <c:v>3305537.845999811</c:v>
                </c:pt>
                <c:pt idx="32">
                  <c:v>3916405.755999822</c:v>
                </c:pt>
                <c:pt idx="33">
                  <c:v>4612472.057999761</c:v>
                </c:pt>
                <c:pt idx="34">
                  <c:v>5389249.047999773</c:v>
                </c:pt>
                <c:pt idx="35">
                  <c:v>6197438.151999884</c:v>
                </c:pt>
                <c:pt idx="36">
                  <c:v>7081341.7899999</c:v>
                </c:pt>
                <c:pt idx="37">
                  <c:v>7886487.911999817</c:v>
                </c:pt>
                <c:pt idx="38">
                  <c:v>8747034.481999777</c:v>
                </c:pt>
                <c:pt idx="39">
                  <c:v>9642065.339999828</c:v>
                </c:pt>
                <c:pt idx="40">
                  <c:v>10629785.749999752</c:v>
                </c:pt>
                <c:pt idx="41">
                  <c:v>11437767.957999922</c:v>
                </c:pt>
                <c:pt idx="42">
                  <c:v>12174018.650000032</c:v>
                </c:pt>
                <c:pt idx="43">
                  <c:v>12946894.908000063</c:v>
                </c:pt>
                <c:pt idx="44">
                  <c:v>14067434.328000037</c:v>
                </c:pt>
                <c:pt idx="45">
                  <c:v>15457496.984000213</c:v>
                </c:pt>
                <c:pt idx="46">
                  <c:v>16782753.98800015</c:v>
                </c:pt>
                <c:pt idx="47">
                  <c:v>18179941.073999763</c:v>
                </c:pt>
                <c:pt idx="48">
                  <c:v>19557598.007999763</c:v>
                </c:pt>
                <c:pt idx="49">
                  <c:v>20955252.945999794</c:v>
                </c:pt>
                <c:pt idx="50">
                  <c:v>22486546.19400006</c:v>
                </c:pt>
                <c:pt idx="51">
                  <c:v>24026197.000000075</c:v>
                </c:pt>
                <c:pt idx="52">
                  <c:v>25550597.348000377</c:v>
                </c:pt>
                <c:pt idx="53">
                  <c:v>27080083.970000625</c:v>
                </c:pt>
                <c:pt idx="54">
                  <c:v>28510131.442000832</c:v>
                </c:pt>
                <c:pt idx="55">
                  <c:v>29986908.974000737</c:v>
                </c:pt>
                <c:pt idx="56">
                  <c:v>31666056.668001078</c:v>
                </c:pt>
                <c:pt idx="57">
                  <c:v>33572295.076000646</c:v>
                </c:pt>
                <c:pt idx="58">
                  <c:v>35579677.562000975</c:v>
                </c:pt>
                <c:pt idx="59">
                  <c:v>37582017.89400066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check2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15:33:37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