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-2149339.086000001</c:v>
                </c:pt>
                <c:pt idx="1">
                  <c:v>1003491.2459999677</c:v>
                </c:pt>
                <c:pt idx="2">
                  <c:v>6622428.251999619</c:v>
                </c:pt>
                <c:pt idx="3">
                  <c:v>11331623.784000143</c:v>
                </c:pt>
                <c:pt idx="4">
                  <c:v>18954138.981998935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12</c:v>
                </c:pt>
                <c:pt idx="1">
                  <c:v>14</c:v>
                </c:pt>
                <c:pt idx="2">
                  <c:v>17</c:v>
                </c:pt>
                <c:pt idx="3">
                  <c:v>9</c:v>
                </c:pt>
                <c:pt idx="4">
                  <c:v>15</c:v>
                </c:pt>
                <c:pt idx="5">
                  <c:v>16</c:v>
                </c:pt>
                <c:pt idx="6">
                  <c:v>19</c:v>
                </c:pt>
                <c:pt idx="7">
                  <c:v>25</c:v>
                </c:pt>
                <c:pt idx="8">
                  <c:v>18</c:v>
                </c:pt>
                <c:pt idx="9">
                  <c:v>20</c:v>
                </c:pt>
                <c:pt idx="10">
                  <c:v>34</c:v>
                </c:pt>
                <c:pt idx="11">
                  <c:v>29</c:v>
                </c:pt>
                <c:pt idx="12">
                  <c:v>32</c:v>
                </c:pt>
                <c:pt idx="13">
                  <c:v>24</c:v>
                </c:pt>
                <c:pt idx="14">
                  <c:v>34</c:v>
                </c:pt>
                <c:pt idx="15">
                  <c:v>33</c:v>
                </c:pt>
                <c:pt idx="16">
                  <c:v>29</c:v>
                </c:pt>
                <c:pt idx="17">
                  <c:v>48</c:v>
                </c:pt>
                <c:pt idx="18">
                  <c:v>44</c:v>
                </c:pt>
                <c:pt idx="19">
                  <c:v>46</c:v>
                </c:pt>
                <c:pt idx="20">
                  <c:v>38</c:v>
                </c:pt>
                <c:pt idx="21">
                  <c:v>37</c:v>
                </c:pt>
                <c:pt idx="22">
                  <c:v>45</c:v>
                </c:pt>
                <c:pt idx="23">
                  <c:v>43</c:v>
                </c:pt>
                <c:pt idx="24">
                  <c:v>52</c:v>
                </c:pt>
                <c:pt idx="25">
                  <c:v>56</c:v>
                </c:pt>
                <c:pt idx="26">
                  <c:v>53</c:v>
                </c:pt>
                <c:pt idx="27">
                  <c:v>48</c:v>
                </c:pt>
                <c:pt idx="28">
                  <c:v>60</c:v>
                </c:pt>
                <c:pt idx="29">
                  <c:v>53</c:v>
                </c:pt>
                <c:pt idx="30">
                  <c:v>71</c:v>
                </c:pt>
                <c:pt idx="31">
                  <c:v>58</c:v>
                </c:pt>
                <c:pt idx="32">
                  <c:v>70</c:v>
                </c:pt>
                <c:pt idx="33">
                  <c:v>53</c:v>
                </c:pt>
                <c:pt idx="34">
                  <c:v>82</c:v>
                </c:pt>
                <c:pt idx="35">
                  <c:v>67</c:v>
                </c:pt>
                <c:pt idx="36">
                  <c:v>71</c:v>
                </c:pt>
                <c:pt idx="37">
                  <c:v>67</c:v>
                </c:pt>
                <c:pt idx="38">
                  <c:v>78</c:v>
                </c:pt>
                <c:pt idx="39">
                  <c:v>86</c:v>
                </c:pt>
                <c:pt idx="40">
                  <c:v>76</c:v>
                </c:pt>
                <c:pt idx="41">
                  <c:v>85</c:v>
                </c:pt>
                <c:pt idx="42">
                  <c:v>82</c:v>
                </c:pt>
                <c:pt idx="43">
                  <c:v>72</c:v>
                </c:pt>
                <c:pt idx="44">
                  <c:v>85</c:v>
                </c:pt>
                <c:pt idx="45">
                  <c:v>80</c:v>
                </c:pt>
                <c:pt idx="46">
                  <c:v>106</c:v>
                </c:pt>
                <c:pt idx="47">
                  <c:v>68</c:v>
                </c:pt>
                <c:pt idx="48">
                  <c:v>78</c:v>
                </c:pt>
                <c:pt idx="49">
                  <c:v>83</c:v>
                </c:pt>
                <c:pt idx="50">
                  <c:v>88</c:v>
                </c:pt>
                <c:pt idx="51">
                  <c:v>87</c:v>
                </c:pt>
                <c:pt idx="52">
                  <c:v>102</c:v>
                </c:pt>
                <c:pt idx="53">
                  <c:v>88</c:v>
                </c:pt>
                <c:pt idx="54">
                  <c:v>81</c:v>
                </c:pt>
                <c:pt idx="55">
                  <c:v>99</c:v>
                </c:pt>
                <c:pt idx="56">
                  <c:v>99</c:v>
                </c:pt>
                <c:pt idx="57">
                  <c:v>107</c:v>
                </c:pt>
                <c:pt idx="58">
                  <c:v>111</c:v>
                </c:pt>
                <c:pt idx="59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40</c:v>
                </c:pt>
                <c:pt idx="1">
                  <c:v>41</c:v>
                </c:pt>
                <c:pt idx="2">
                  <c:v>41</c:v>
                </c:pt>
                <c:pt idx="3">
                  <c:v>55</c:v>
                </c:pt>
                <c:pt idx="4">
                  <c:v>67</c:v>
                </c:pt>
                <c:pt idx="5">
                  <c:v>73</c:v>
                </c:pt>
                <c:pt idx="6">
                  <c:v>62</c:v>
                </c:pt>
                <c:pt idx="7">
                  <c:v>54</c:v>
                </c:pt>
                <c:pt idx="8">
                  <c:v>90</c:v>
                </c:pt>
                <c:pt idx="9">
                  <c:v>94</c:v>
                </c:pt>
                <c:pt idx="10">
                  <c:v>99</c:v>
                </c:pt>
                <c:pt idx="11">
                  <c:v>121</c:v>
                </c:pt>
                <c:pt idx="12">
                  <c:v>138</c:v>
                </c:pt>
                <c:pt idx="13">
                  <c:v>126</c:v>
                </c:pt>
                <c:pt idx="14">
                  <c:v>145</c:v>
                </c:pt>
                <c:pt idx="15">
                  <c:v>155</c:v>
                </c:pt>
                <c:pt idx="16">
                  <c:v>145</c:v>
                </c:pt>
                <c:pt idx="17">
                  <c:v>139</c:v>
                </c:pt>
                <c:pt idx="18">
                  <c:v>170</c:v>
                </c:pt>
                <c:pt idx="19">
                  <c:v>168</c:v>
                </c:pt>
                <c:pt idx="20">
                  <c:v>173</c:v>
                </c:pt>
                <c:pt idx="21">
                  <c:v>183</c:v>
                </c:pt>
                <c:pt idx="22">
                  <c:v>190</c:v>
                </c:pt>
                <c:pt idx="23">
                  <c:v>193</c:v>
                </c:pt>
                <c:pt idx="24">
                  <c:v>185</c:v>
                </c:pt>
                <c:pt idx="25">
                  <c:v>212</c:v>
                </c:pt>
                <c:pt idx="26">
                  <c:v>190</c:v>
                </c:pt>
                <c:pt idx="27">
                  <c:v>219</c:v>
                </c:pt>
                <c:pt idx="28">
                  <c:v>217</c:v>
                </c:pt>
                <c:pt idx="29">
                  <c:v>244</c:v>
                </c:pt>
                <c:pt idx="30">
                  <c:v>236</c:v>
                </c:pt>
                <c:pt idx="31">
                  <c:v>242</c:v>
                </c:pt>
                <c:pt idx="32">
                  <c:v>241</c:v>
                </c:pt>
                <c:pt idx="33">
                  <c:v>255</c:v>
                </c:pt>
                <c:pt idx="34">
                  <c:v>264</c:v>
                </c:pt>
                <c:pt idx="35">
                  <c:v>278</c:v>
                </c:pt>
                <c:pt idx="36">
                  <c:v>292</c:v>
                </c:pt>
                <c:pt idx="37">
                  <c:v>280</c:v>
                </c:pt>
                <c:pt idx="38">
                  <c:v>301</c:v>
                </c:pt>
                <c:pt idx="39">
                  <c:v>302</c:v>
                </c:pt>
                <c:pt idx="40">
                  <c:v>320</c:v>
                </c:pt>
                <c:pt idx="41">
                  <c:v>327</c:v>
                </c:pt>
                <c:pt idx="42">
                  <c:v>316</c:v>
                </c:pt>
                <c:pt idx="43">
                  <c:v>319</c:v>
                </c:pt>
                <c:pt idx="44">
                  <c:v>335</c:v>
                </c:pt>
                <c:pt idx="45">
                  <c:v>315</c:v>
                </c:pt>
                <c:pt idx="46">
                  <c:v>360</c:v>
                </c:pt>
                <c:pt idx="47">
                  <c:v>364</c:v>
                </c:pt>
                <c:pt idx="48">
                  <c:v>356</c:v>
                </c:pt>
                <c:pt idx="49">
                  <c:v>386</c:v>
                </c:pt>
                <c:pt idx="50">
                  <c:v>361</c:v>
                </c:pt>
                <c:pt idx="51">
                  <c:v>365</c:v>
                </c:pt>
                <c:pt idx="52">
                  <c:v>366</c:v>
                </c:pt>
                <c:pt idx="53">
                  <c:v>395</c:v>
                </c:pt>
                <c:pt idx="54">
                  <c:v>418</c:v>
                </c:pt>
                <c:pt idx="55">
                  <c:v>392</c:v>
                </c:pt>
                <c:pt idx="56">
                  <c:v>414</c:v>
                </c:pt>
                <c:pt idx="57">
                  <c:v>440</c:v>
                </c:pt>
                <c:pt idx="58">
                  <c:v>404</c:v>
                </c:pt>
                <c:pt idx="59">
                  <c:v>415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56</c:v>
                </c:pt>
                <c:pt idx="2">
                  <c:v>62</c:v>
                </c:pt>
                <c:pt idx="3">
                  <c:v>69</c:v>
                </c:pt>
                <c:pt idx="4">
                  <c:v>65</c:v>
                </c:pt>
                <c:pt idx="5">
                  <c:v>72</c:v>
                </c:pt>
                <c:pt idx="6">
                  <c:v>96</c:v>
                </c:pt>
                <c:pt idx="7">
                  <c:v>116</c:v>
                </c:pt>
                <c:pt idx="8">
                  <c:v>106</c:v>
                </c:pt>
                <c:pt idx="9">
                  <c:v>122</c:v>
                </c:pt>
                <c:pt idx="10">
                  <c:v>126</c:v>
                </c:pt>
                <c:pt idx="11">
                  <c:v>135</c:v>
                </c:pt>
                <c:pt idx="12">
                  <c:v>144</c:v>
                </c:pt>
                <c:pt idx="13">
                  <c:v>177</c:v>
                </c:pt>
                <c:pt idx="14">
                  <c:v>160</c:v>
                </c:pt>
                <c:pt idx="15">
                  <c:v>165</c:v>
                </c:pt>
                <c:pt idx="16">
                  <c:v>193</c:v>
                </c:pt>
                <c:pt idx="17">
                  <c:v>195</c:v>
                </c:pt>
                <c:pt idx="18">
                  <c:v>183</c:v>
                </c:pt>
                <c:pt idx="19">
                  <c:v>199</c:v>
                </c:pt>
                <c:pt idx="20">
                  <c:v>219</c:v>
                </c:pt>
                <c:pt idx="21">
                  <c:v>226</c:v>
                </c:pt>
                <c:pt idx="22">
                  <c:v>230</c:v>
                </c:pt>
                <c:pt idx="23">
                  <c:v>247</c:v>
                </c:pt>
                <c:pt idx="24">
                  <c:v>265</c:v>
                </c:pt>
                <c:pt idx="25">
                  <c:v>250</c:v>
                </c:pt>
                <c:pt idx="26">
                  <c:v>290</c:v>
                </c:pt>
                <c:pt idx="27">
                  <c:v>282</c:v>
                </c:pt>
                <c:pt idx="28">
                  <c:v>289</c:v>
                </c:pt>
                <c:pt idx="29">
                  <c:v>285</c:v>
                </c:pt>
                <c:pt idx="30">
                  <c:v>293</c:v>
                </c:pt>
                <c:pt idx="31">
                  <c:v>318</c:v>
                </c:pt>
                <c:pt idx="32">
                  <c:v>326</c:v>
                </c:pt>
                <c:pt idx="33">
                  <c:v>347</c:v>
                </c:pt>
                <c:pt idx="34">
                  <c:v>329</c:v>
                </c:pt>
                <c:pt idx="35">
                  <c:v>351</c:v>
                </c:pt>
                <c:pt idx="36">
                  <c:v>353</c:v>
                </c:pt>
                <c:pt idx="37">
                  <c:v>384</c:v>
                </c:pt>
                <c:pt idx="38">
                  <c:v>366</c:v>
                </c:pt>
                <c:pt idx="39">
                  <c:v>373</c:v>
                </c:pt>
                <c:pt idx="40">
                  <c:v>379</c:v>
                </c:pt>
                <c:pt idx="41">
                  <c:v>379</c:v>
                </c:pt>
                <c:pt idx="42">
                  <c:v>409</c:v>
                </c:pt>
                <c:pt idx="43">
                  <c:v>432</c:v>
                </c:pt>
                <c:pt idx="44">
                  <c:v>419</c:v>
                </c:pt>
                <c:pt idx="45">
                  <c:v>461</c:v>
                </c:pt>
                <c:pt idx="46">
                  <c:v>408</c:v>
                </c:pt>
                <c:pt idx="47">
                  <c:v>458</c:v>
                </c:pt>
                <c:pt idx="48">
                  <c:v>475</c:v>
                </c:pt>
                <c:pt idx="49">
                  <c:v>448</c:v>
                </c:pt>
                <c:pt idx="50">
                  <c:v>478</c:v>
                </c:pt>
                <c:pt idx="51">
                  <c:v>484</c:v>
                </c:pt>
                <c:pt idx="52">
                  <c:v>478</c:v>
                </c:pt>
                <c:pt idx="53">
                  <c:v>472</c:v>
                </c:pt>
                <c:pt idx="54">
                  <c:v>465</c:v>
                </c:pt>
                <c:pt idx="55">
                  <c:v>483</c:v>
                </c:pt>
                <c:pt idx="56">
                  <c:v>471</c:v>
                </c:pt>
                <c:pt idx="57">
                  <c:v>447</c:v>
                </c:pt>
                <c:pt idx="58">
                  <c:v>489</c:v>
                </c:pt>
                <c:pt idx="59">
                  <c:v>507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35</c:v>
                </c:pt>
                <c:pt idx="13">
                  <c:v>24</c:v>
                </c:pt>
                <c:pt idx="14">
                  <c:v>49</c:v>
                </c:pt>
                <c:pt idx="15">
                  <c:v>49</c:v>
                </c:pt>
                <c:pt idx="16">
                  <c:v>54</c:v>
                </c:pt>
                <c:pt idx="17">
                  <c:v>62</c:v>
                </c:pt>
                <c:pt idx="18">
                  <c:v>69</c:v>
                </c:pt>
                <c:pt idx="19">
                  <c:v>76</c:v>
                </c:pt>
                <c:pt idx="20">
                  <c:v>76</c:v>
                </c:pt>
                <c:pt idx="21">
                  <c:v>89</c:v>
                </c:pt>
                <c:pt idx="22">
                  <c:v>93</c:v>
                </c:pt>
                <c:pt idx="23">
                  <c:v>100</c:v>
                </c:pt>
                <c:pt idx="24">
                  <c:v>140</c:v>
                </c:pt>
                <c:pt idx="25">
                  <c:v>139</c:v>
                </c:pt>
                <c:pt idx="26">
                  <c:v>145</c:v>
                </c:pt>
                <c:pt idx="27">
                  <c:v>146</c:v>
                </c:pt>
                <c:pt idx="28">
                  <c:v>186</c:v>
                </c:pt>
                <c:pt idx="29">
                  <c:v>182</c:v>
                </c:pt>
                <c:pt idx="30">
                  <c:v>191</c:v>
                </c:pt>
                <c:pt idx="31">
                  <c:v>176</c:v>
                </c:pt>
                <c:pt idx="32">
                  <c:v>181</c:v>
                </c:pt>
                <c:pt idx="33">
                  <c:v>204</c:v>
                </c:pt>
                <c:pt idx="34">
                  <c:v>209</c:v>
                </c:pt>
                <c:pt idx="35">
                  <c:v>229</c:v>
                </c:pt>
                <c:pt idx="36">
                  <c:v>262</c:v>
                </c:pt>
                <c:pt idx="37">
                  <c:v>275</c:v>
                </c:pt>
                <c:pt idx="38">
                  <c:v>288</c:v>
                </c:pt>
                <c:pt idx="39">
                  <c:v>302</c:v>
                </c:pt>
                <c:pt idx="40">
                  <c:v>333</c:v>
                </c:pt>
                <c:pt idx="41">
                  <c:v>335</c:v>
                </c:pt>
                <c:pt idx="42">
                  <c:v>349</c:v>
                </c:pt>
                <c:pt idx="43">
                  <c:v>336</c:v>
                </c:pt>
                <c:pt idx="44">
                  <c:v>337</c:v>
                </c:pt>
                <c:pt idx="45">
                  <c:v>376</c:v>
                </c:pt>
                <c:pt idx="46">
                  <c:v>372</c:v>
                </c:pt>
                <c:pt idx="47">
                  <c:v>390</c:v>
                </c:pt>
                <c:pt idx="48">
                  <c:v>397</c:v>
                </c:pt>
                <c:pt idx="49">
                  <c:v>428</c:v>
                </c:pt>
                <c:pt idx="50">
                  <c:v>414</c:v>
                </c:pt>
                <c:pt idx="51">
                  <c:v>399</c:v>
                </c:pt>
                <c:pt idx="52">
                  <c:v>440</c:v>
                </c:pt>
                <c:pt idx="53">
                  <c:v>428</c:v>
                </c:pt>
                <c:pt idx="54">
                  <c:v>382</c:v>
                </c:pt>
                <c:pt idx="55">
                  <c:v>395</c:v>
                </c:pt>
                <c:pt idx="56">
                  <c:v>407</c:v>
                </c:pt>
                <c:pt idx="57">
                  <c:v>474</c:v>
                </c:pt>
                <c:pt idx="58">
                  <c:v>538</c:v>
                </c:pt>
                <c:pt idx="59">
                  <c:v>579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1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5</c:v>
                </c:pt>
                <c:pt idx="32">
                  <c:v>2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4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12</c:v>
                </c:pt>
                <c:pt idx="13">
                  <c:v>11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15</c:v>
                </c:pt>
                <c:pt idx="19">
                  <c:v>11</c:v>
                </c:pt>
                <c:pt idx="20">
                  <c:v>13</c:v>
                </c:pt>
                <c:pt idx="21">
                  <c:v>10</c:v>
                </c:pt>
                <c:pt idx="22">
                  <c:v>12</c:v>
                </c:pt>
                <c:pt idx="23">
                  <c:v>9</c:v>
                </c:pt>
                <c:pt idx="24">
                  <c:v>8</c:v>
                </c:pt>
                <c:pt idx="25">
                  <c:v>14</c:v>
                </c:pt>
                <c:pt idx="26">
                  <c:v>9</c:v>
                </c:pt>
                <c:pt idx="27">
                  <c:v>13</c:v>
                </c:pt>
                <c:pt idx="28">
                  <c:v>15</c:v>
                </c:pt>
                <c:pt idx="29">
                  <c:v>12</c:v>
                </c:pt>
                <c:pt idx="30">
                  <c:v>19</c:v>
                </c:pt>
                <c:pt idx="31">
                  <c:v>18</c:v>
                </c:pt>
                <c:pt idx="32">
                  <c:v>10</c:v>
                </c:pt>
                <c:pt idx="33">
                  <c:v>9</c:v>
                </c:pt>
                <c:pt idx="34">
                  <c:v>17</c:v>
                </c:pt>
                <c:pt idx="35">
                  <c:v>25</c:v>
                </c:pt>
                <c:pt idx="36">
                  <c:v>11</c:v>
                </c:pt>
                <c:pt idx="37">
                  <c:v>16</c:v>
                </c:pt>
                <c:pt idx="38">
                  <c:v>13</c:v>
                </c:pt>
                <c:pt idx="39">
                  <c:v>12</c:v>
                </c:pt>
                <c:pt idx="40">
                  <c:v>17</c:v>
                </c:pt>
                <c:pt idx="41">
                  <c:v>15</c:v>
                </c:pt>
                <c:pt idx="42">
                  <c:v>13</c:v>
                </c:pt>
                <c:pt idx="43">
                  <c:v>12</c:v>
                </c:pt>
                <c:pt idx="44">
                  <c:v>11</c:v>
                </c:pt>
                <c:pt idx="45">
                  <c:v>7</c:v>
                </c:pt>
                <c:pt idx="46">
                  <c:v>28</c:v>
                </c:pt>
                <c:pt idx="47">
                  <c:v>17</c:v>
                </c:pt>
                <c:pt idx="48">
                  <c:v>17</c:v>
                </c:pt>
                <c:pt idx="49">
                  <c:v>14</c:v>
                </c:pt>
                <c:pt idx="50">
                  <c:v>16</c:v>
                </c:pt>
                <c:pt idx="51">
                  <c:v>33</c:v>
                </c:pt>
                <c:pt idx="52">
                  <c:v>9</c:v>
                </c:pt>
                <c:pt idx="53">
                  <c:v>23</c:v>
                </c:pt>
                <c:pt idx="54">
                  <c:v>24</c:v>
                </c:pt>
                <c:pt idx="55">
                  <c:v>21</c:v>
                </c:pt>
                <c:pt idx="56">
                  <c:v>29</c:v>
                </c:pt>
                <c:pt idx="57">
                  <c:v>17</c:v>
                </c:pt>
                <c:pt idx="58">
                  <c:v>16</c:v>
                </c:pt>
                <c:pt idx="5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  <c:pt idx="4">
                  <c:v>11</c:v>
                </c:pt>
                <c:pt idx="5">
                  <c:v>10</c:v>
                </c:pt>
                <c:pt idx="6">
                  <c:v>15</c:v>
                </c:pt>
                <c:pt idx="7">
                  <c:v>13</c:v>
                </c:pt>
                <c:pt idx="8">
                  <c:v>16</c:v>
                </c:pt>
                <c:pt idx="9">
                  <c:v>29</c:v>
                </c:pt>
                <c:pt idx="10">
                  <c:v>30</c:v>
                </c:pt>
                <c:pt idx="11">
                  <c:v>28</c:v>
                </c:pt>
                <c:pt idx="12">
                  <c:v>28</c:v>
                </c:pt>
                <c:pt idx="13">
                  <c:v>38</c:v>
                </c:pt>
                <c:pt idx="14">
                  <c:v>24</c:v>
                </c:pt>
                <c:pt idx="15">
                  <c:v>27</c:v>
                </c:pt>
                <c:pt idx="16">
                  <c:v>37</c:v>
                </c:pt>
                <c:pt idx="17">
                  <c:v>36</c:v>
                </c:pt>
                <c:pt idx="18">
                  <c:v>35</c:v>
                </c:pt>
                <c:pt idx="19">
                  <c:v>32</c:v>
                </c:pt>
                <c:pt idx="20">
                  <c:v>36</c:v>
                </c:pt>
                <c:pt idx="21">
                  <c:v>39</c:v>
                </c:pt>
                <c:pt idx="22">
                  <c:v>43</c:v>
                </c:pt>
                <c:pt idx="23">
                  <c:v>42</c:v>
                </c:pt>
                <c:pt idx="24">
                  <c:v>37</c:v>
                </c:pt>
                <c:pt idx="25">
                  <c:v>51</c:v>
                </c:pt>
                <c:pt idx="26">
                  <c:v>43</c:v>
                </c:pt>
                <c:pt idx="27">
                  <c:v>41</c:v>
                </c:pt>
                <c:pt idx="28">
                  <c:v>52</c:v>
                </c:pt>
                <c:pt idx="29">
                  <c:v>63</c:v>
                </c:pt>
                <c:pt idx="30">
                  <c:v>54</c:v>
                </c:pt>
                <c:pt idx="31">
                  <c:v>57</c:v>
                </c:pt>
                <c:pt idx="32">
                  <c:v>61</c:v>
                </c:pt>
                <c:pt idx="33">
                  <c:v>65</c:v>
                </c:pt>
                <c:pt idx="34">
                  <c:v>55</c:v>
                </c:pt>
                <c:pt idx="35">
                  <c:v>62</c:v>
                </c:pt>
                <c:pt idx="36">
                  <c:v>63</c:v>
                </c:pt>
                <c:pt idx="37">
                  <c:v>61</c:v>
                </c:pt>
                <c:pt idx="38">
                  <c:v>62</c:v>
                </c:pt>
                <c:pt idx="39">
                  <c:v>56</c:v>
                </c:pt>
                <c:pt idx="40">
                  <c:v>60</c:v>
                </c:pt>
                <c:pt idx="41">
                  <c:v>45</c:v>
                </c:pt>
                <c:pt idx="42">
                  <c:v>51</c:v>
                </c:pt>
                <c:pt idx="43">
                  <c:v>38</c:v>
                </c:pt>
                <c:pt idx="44">
                  <c:v>47</c:v>
                </c:pt>
                <c:pt idx="45">
                  <c:v>65</c:v>
                </c:pt>
                <c:pt idx="46">
                  <c:v>63</c:v>
                </c:pt>
                <c:pt idx="47">
                  <c:v>92</c:v>
                </c:pt>
                <c:pt idx="48">
                  <c:v>90</c:v>
                </c:pt>
                <c:pt idx="49">
                  <c:v>74</c:v>
                </c:pt>
                <c:pt idx="50">
                  <c:v>107</c:v>
                </c:pt>
                <c:pt idx="51">
                  <c:v>90</c:v>
                </c:pt>
                <c:pt idx="52">
                  <c:v>84</c:v>
                </c:pt>
                <c:pt idx="53">
                  <c:v>92</c:v>
                </c:pt>
                <c:pt idx="54">
                  <c:v>96</c:v>
                </c:pt>
                <c:pt idx="55">
                  <c:v>83</c:v>
                </c:pt>
                <c:pt idx="56">
                  <c:v>84</c:v>
                </c:pt>
                <c:pt idx="57">
                  <c:v>73</c:v>
                </c:pt>
                <c:pt idx="58">
                  <c:v>89</c:v>
                </c:pt>
                <c:pt idx="59">
                  <c:v>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26</c:v>
                </c:pt>
                <c:pt idx="13">
                  <c:v>10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44</c:v>
                </c:pt>
                <c:pt idx="18">
                  <c:v>41</c:v>
                </c:pt>
                <c:pt idx="19">
                  <c:v>43</c:v>
                </c:pt>
                <c:pt idx="20">
                  <c:v>40</c:v>
                </c:pt>
                <c:pt idx="21">
                  <c:v>64</c:v>
                </c:pt>
                <c:pt idx="22">
                  <c:v>50</c:v>
                </c:pt>
                <c:pt idx="23">
                  <c:v>57</c:v>
                </c:pt>
                <c:pt idx="24">
                  <c:v>90</c:v>
                </c:pt>
                <c:pt idx="25">
                  <c:v>86</c:v>
                </c:pt>
                <c:pt idx="26">
                  <c:v>86</c:v>
                </c:pt>
                <c:pt idx="27">
                  <c:v>105</c:v>
                </c:pt>
                <c:pt idx="28">
                  <c:v>114</c:v>
                </c:pt>
                <c:pt idx="29">
                  <c:v>128</c:v>
                </c:pt>
                <c:pt idx="30">
                  <c:v>125</c:v>
                </c:pt>
                <c:pt idx="31">
                  <c:v>124</c:v>
                </c:pt>
                <c:pt idx="32">
                  <c:v>122</c:v>
                </c:pt>
                <c:pt idx="33">
                  <c:v>136</c:v>
                </c:pt>
                <c:pt idx="34">
                  <c:v>143</c:v>
                </c:pt>
                <c:pt idx="35">
                  <c:v>155</c:v>
                </c:pt>
                <c:pt idx="36">
                  <c:v>168</c:v>
                </c:pt>
                <c:pt idx="37">
                  <c:v>176</c:v>
                </c:pt>
                <c:pt idx="38">
                  <c:v>175</c:v>
                </c:pt>
                <c:pt idx="39">
                  <c:v>170</c:v>
                </c:pt>
                <c:pt idx="40">
                  <c:v>205</c:v>
                </c:pt>
                <c:pt idx="41">
                  <c:v>216</c:v>
                </c:pt>
                <c:pt idx="42">
                  <c:v>187</c:v>
                </c:pt>
                <c:pt idx="43">
                  <c:v>210</c:v>
                </c:pt>
                <c:pt idx="44">
                  <c:v>192</c:v>
                </c:pt>
                <c:pt idx="45">
                  <c:v>226</c:v>
                </c:pt>
                <c:pt idx="46">
                  <c:v>255</c:v>
                </c:pt>
                <c:pt idx="47">
                  <c:v>260</c:v>
                </c:pt>
                <c:pt idx="48">
                  <c:v>275</c:v>
                </c:pt>
                <c:pt idx="49">
                  <c:v>289</c:v>
                </c:pt>
                <c:pt idx="50">
                  <c:v>267</c:v>
                </c:pt>
                <c:pt idx="51">
                  <c:v>280</c:v>
                </c:pt>
                <c:pt idx="52">
                  <c:v>310</c:v>
                </c:pt>
                <c:pt idx="53">
                  <c:v>307</c:v>
                </c:pt>
                <c:pt idx="54">
                  <c:v>270</c:v>
                </c:pt>
                <c:pt idx="55">
                  <c:v>288</c:v>
                </c:pt>
                <c:pt idx="56">
                  <c:v>292</c:v>
                </c:pt>
                <c:pt idx="57">
                  <c:v>340</c:v>
                </c:pt>
                <c:pt idx="58">
                  <c:v>381</c:v>
                </c:pt>
                <c:pt idx="59">
                  <c:v>402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3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0</c:v>
                </c:pt>
                <c:pt idx="49">
                  <c:v>5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5</c:v>
                </c:pt>
                <c:pt idx="11">
                  <c:v>6</c:v>
                </c:pt>
                <c:pt idx="12">
                  <c:v>11</c:v>
                </c:pt>
                <c:pt idx="13">
                  <c:v>6</c:v>
                </c:pt>
                <c:pt idx="14">
                  <c:v>10</c:v>
                </c:pt>
                <c:pt idx="15">
                  <c:v>8</c:v>
                </c:pt>
                <c:pt idx="16">
                  <c:v>10</c:v>
                </c:pt>
                <c:pt idx="17">
                  <c:v>8</c:v>
                </c:pt>
                <c:pt idx="18">
                  <c:v>12</c:v>
                </c:pt>
                <c:pt idx="19">
                  <c:v>6</c:v>
                </c:pt>
                <c:pt idx="20">
                  <c:v>8</c:v>
                </c:pt>
                <c:pt idx="21">
                  <c:v>12</c:v>
                </c:pt>
                <c:pt idx="22">
                  <c:v>5</c:v>
                </c:pt>
                <c:pt idx="23">
                  <c:v>7</c:v>
                </c:pt>
                <c:pt idx="24">
                  <c:v>13</c:v>
                </c:pt>
                <c:pt idx="25">
                  <c:v>16</c:v>
                </c:pt>
                <c:pt idx="26">
                  <c:v>16</c:v>
                </c:pt>
                <c:pt idx="27">
                  <c:v>18</c:v>
                </c:pt>
                <c:pt idx="28">
                  <c:v>7</c:v>
                </c:pt>
                <c:pt idx="29">
                  <c:v>14</c:v>
                </c:pt>
                <c:pt idx="30">
                  <c:v>14</c:v>
                </c:pt>
                <c:pt idx="31">
                  <c:v>8</c:v>
                </c:pt>
                <c:pt idx="32">
                  <c:v>14</c:v>
                </c:pt>
                <c:pt idx="33">
                  <c:v>20</c:v>
                </c:pt>
                <c:pt idx="34">
                  <c:v>14</c:v>
                </c:pt>
                <c:pt idx="35">
                  <c:v>18</c:v>
                </c:pt>
                <c:pt idx="36">
                  <c:v>18</c:v>
                </c:pt>
                <c:pt idx="37">
                  <c:v>14</c:v>
                </c:pt>
                <c:pt idx="38">
                  <c:v>24</c:v>
                </c:pt>
                <c:pt idx="39">
                  <c:v>16</c:v>
                </c:pt>
                <c:pt idx="40">
                  <c:v>15</c:v>
                </c:pt>
                <c:pt idx="41">
                  <c:v>16</c:v>
                </c:pt>
                <c:pt idx="42">
                  <c:v>5</c:v>
                </c:pt>
                <c:pt idx="43">
                  <c:v>10</c:v>
                </c:pt>
                <c:pt idx="44">
                  <c:v>15</c:v>
                </c:pt>
                <c:pt idx="45">
                  <c:v>17</c:v>
                </c:pt>
                <c:pt idx="46">
                  <c:v>13</c:v>
                </c:pt>
                <c:pt idx="47">
                  <c:v>26</c:v>
                </c:pt>
                <c:pt idx="48">
                  <c:v>20</c:v>
                </c:pt>
                <c:pt idx="49">
                  <c:v>18</c:v>
                </c:pt>
                <c:pt idx="50">
                  <c:v>16</c:v>
                </c:pt>
                <c:pt idx="51">
                  <c:v>15</c:v>
                </c:pt>
                <c:pt idx="52">
                  <c:v>29</c:v>
                </c:pt>
                <c:pt idx="53">
                  <c:v>26</c:v>
                </c:pt>
                <c:pt idx="54">
                  <c:v>29</c:v>
                </c:pt>
                <c:pt idx="55">
                  <c:v>21</c:v>
                </c:pt>
                <c:pt idx="56">
                  <c:v>18</c:v>
                </c:pt>
                <c:pt idx="57">
                  <c:v>27</c:v>
                </c:pt>
                <c:pt idx="58">
                  <c:v>23</c:v>
                </c:pt>
                <c:pt idx="5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11</c:v>
                </c:pt>
                <c:pt idx="3">
                  <c:v>14</c:v>
                </c:pt>
                <c:pt idx="4">
                  <c:v>13</c:v>
                </c:pt>
                <c:pt idx="5">
                  <c:v>15</c:v>
                </c:pt>
                <c:pt idx="6">
                  <c:v>21</c:v>
                </c:pt>
                <c:pt idx="7">
                  <c:v>30</c:v>
                </c:pt>
                <c:pt idx="8">
                  <c:v>23</c:v>
                </c:pt>
                <c:pt idx="9">
                  <c:v>14</c:v>
                </c:pt>
                <c:pt idx="10">
                  <c:v>18</c:v>
                </c:pt>
                <c:pt idx="11">
                  <c:v>25</c:v>
                </c:pt>
                <c:pt idx="12">
                  <c:v>28</c:v>
                </c:pt>
                <c:pt idx="13">
                  <c:v>26</c:v>
                </c:pt>
                <c:pt idx="14">
                  <c:v>23</c:v>
                </c:pt>
                <c:pt idx="15">
                  <c:v>33</c:v>
                </c:pt>
                <c:pt idx="16">
                  <c:v>41</c:v>
                </c:pt>
                <c:pt idx="17">
                  <c:v>37</c:v>
                </c:pt>
                <c:pt idx="18">
                  <c:v>38</c:v>
                </c:pt>
                <c:pt idx="19">
                  <c:v>37</c:v>
                </c:pt>
                <c:pt idx="20">
                  <c:v>35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52</c:v>
                </c:pt>
                <c:pt idx="25">
                  <c:v>31</c:v>
                </c:pt>
                <c:pt idx="26">
                  <c:v>55</c:v>
                </c:pt>
                <c:pt idx="27">
                  <c:v>51</c:v>
                </c:pt>
                <c:pt idx="28">
                  <c:v>60</c:v>
                </c:pt>
                <c:pt idx="29">
                  <c:v>39</c:v>
                </c:pt>
                <c:pt idx="30">
                  <c:v>56</c:v>
                </c:pt>
                <c:pt idx="31">
                  <c:v>53</c:v>
                </c:pt>
                <c:pt idx="32">
                  <c:v>59</c:v>
                </c:pt>
                <c:pt idx="33">
                  <c:v>58</c:v>
                </c:pt>
                <c:pt idx="34">
                  <c:v>60</c:v>
                </c:pt>
                <c:pt idx="35">
                  <c:v>60</c:v>
                </c:pt>
                <c:pt idx="36">
                  <c:v>55</c:v>
                </c:pt>
                <c:pt idx="37">
                  <c:v>72</c:v>
                </c:pt>
                <c:pt idx="38">
                  <c:v>49</c:v>
                </c:pt>
                <c:pt idx="39">
                  <c:v>59</c:v>
                </c:pt>
                <c:pt idx="40">
                  <c:v>56</c:v>
                </c:pt>
                <c:pt idx="41">
                  <c:v>51</c:v>
                </c:pt>
                <c:pt idx="42">
                  <c:v>50</c:v>
                </c:pt>
                <c:pt idx="43">
                  <c:v>48</c:v>
                </c:pt>
                <c:pt idx="44">
                  <c:v>62</c:v>
                </c:pt>
                <c:pt idx="45">
                  <c:v>56</c:v>
                </c:pt>
                <c:pt idx="46">
                  <c:v>71</c:v>
                </c:pt>
                <c:pt idx="47">
                  <c:v>75</c:v>
                </c:pt>
                <c:pt idx="48">
                  <c:v>60</c:v>
                </c:pt>
                <c:pt idx="49">
                  <c:v>80</c:v>
                </c:pt>
                <c:pt idx="50">
                  <c:v>82</c:v>
                </c:pt>
                <c:pt idx="51">
                  <c:v>83</c:v>
                </c:pt>
                <c:pt idx="52">
                  <c:v>86</c:v>
                </c:pt>
                <c:pt idx="53">
                  <c:v>79</c:v>
                </c:pt>
                <c:pt idx="54">
                  <c:v>86</c:v>
                </c:pt>
                <c:pt idx="55">
                  <c:v>75</c:v>
                </c:pt>
                <c:pt idx="56">
                  <c:v>93</c:v>
                </c:pt>
                <c:pt idx="57">
                  <c:v>78</c:v>
                </c:pt>
                <c:pt idx="58">
                  <c:v>82</c:v>
                </c:pt>
                <c:pt idx="59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5</c:v>
                </c:pt>
                <c:pt idx="41">
                  <c:v>2</c:v>
                </c:pt>
                <c:pt idx="42">
                  <c:v>5</c:v>
                </c:pt>
                <c:pt idx="43">
                  <c:v>0</c:v>
                </c:pt>
                <c:pt idx="44">
                  <c:v>4</c:v>
                </c:pt>
                <c:pt idx="45">
                  <c:v>3</c:v>
                </c:pt>
                <c:pt idx="46">
                  <c:v>5</c:v>
                </c:pt>
                <c:pt idx="47">
                  <c:v>1</c:v>
                </c:pt>
                <c:pt idx="48">
                  <c:v>4</c:v>
                </c:pt>
                <c:pt idx="49">
                  <c:v>5</c:v>
                </c:pt>
                <c:pt idx="50">
                  <c:v>2</c:v>
                </c:pt>
                <c:pt idx="51">
                  <c:v>6</c:v>
                </c:pt>
                <c:pt idx="52">
                  <c:v>1</c:v>
                </c:pt>
                <c:pt idx="53">
                  <c:v>6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3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4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3</c:v>
                </c:pt>
                <c:pt idx="54">
                  <c:v>3</c:v>
                </c:pt>
                <c:pt idx="55">
                  <c:v>0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9</c:v>
                </c:pt>
                <c:pt idx="11">
                  <c:v>7</c:v>
                </c:pt>
                <c:pt idx="12">
                  <c:v>7</c:v>
                </c:pt>
                <c:pt idx="13">
                  <c:v>14</c:v>
                </c:pt>
                <c:pt idx="14">
                  <c:v>13</c:v>
                </c:pt>
                <c:pt idx="15">
                  <c:v>5</c:v>
                </c:pt>
                <c:pt idx="16">
                  <c:v>15</c:v>
                </c:pt>
                <c:pt idx="17">
                  <c:v>9</c:v>
                </c:pt>
                <c:pt idx="18">
                  <c:v>14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7</c:v>
                </c:pt>
                <c:pt idx="23">
                  <c:v>15</c:v>
                </c:pt>
                <c:pt idx="24">
                  <c:v>8</c:v>
                </c:pt>
                <c:pt idx="25">
                  <c:v>15</c:v>
                </c:pt>
                <c:pt idx="26">
                  <c:v>12</c:v>
                </c:pt>
                <c:pt idx="27">
                  <c:v>15</c:v>
                </c:pt>
                <c:pt idx="28">
                  <c:v>18</c:v>
                </c:pt>
                <c:pt idx="29">
                  <c:v>13</c:v>
                </c:pt>
                <c:pt idx="30">
                  <c:v>20</c:v>
                </c:pt>
                <c:pt idx="31">
                  <c:v>7</c:v>
                </c:pt>
                <c:pt idx="32">
                  <c:v>16</c:v>
                </c:pt>
                <c:pt idx="33">
                  <c:v>15</c:v>
                </c:pt>
                <c:pt idx="34">
                  <c:v>14</c:v>
                </c:pt>
                <c:pt idx="35">
                  <c:v>8</c:v>
                </c:pt>
                <c:pt idx="36">
                  <c:v>14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17</c:v>
                </c:pt>
                <c:pt idx="41">
                  <c:v>17</c:v>
                </c:pt>
                <c:pt idx="42">
                  <c:v>10</c:v>
                </c:pt>
                <c:pt idx="43">
                  <c:v>14</c:v>
                </c:pt>
                <c:pt idx="44">
                  <c:v>9</c:v>
                </c:pt>
                <c:pt idx="45">
                  <c:v>15</c:v>
                </c:pt>
                <c:pt idx="46">
                  <c:v>23</c:v>
                </c:pt>
                <c:pt idx="47">
                  <c:v>22</c:v>
                </c:pt>
                <c:pt idx="48">
                  <c:v>18</c:v>
                </c:pt>
                <c:pt idx="49">
                  <c:v>21</c:v>
                </c:pt>
                <c:pt idx="50">
                  <c:v>16</c:v>
                </c:pt>
                <c:pt idx="51">
                  <c:v>29</c:v>
                </c:pt>
                <c:pt idx="52">
                  <c:v>19</c:v>
                </c:pt>
                <c:pt idx="53">
                  <c:v>23</c:v>
                </c:pt>
                <c:pt idx="54">
                  <c:v>25</c:v>
                </c:pt>
                <c:pt idx="55">
                  <c:v>28</c:v>
                </c:pt>
                <c:pt idx="56">
                  <c:v>23</c:v>
                </c:pt>
                <c:pt idx="57">
                  <c:v>35</c:v>
                </c:pt>
                <c:pt idx="58">
                  <c:v>23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6</c:v>
                </c:pt>
                <c:pt idx="2">
                  <c:v>16</c:v>
                </c:pt>
                <c:pt idx="3">
                  <c:v>9</c:v>
                </c:pt>
                <c:pt idx="4">
                  <c:v>18</c:v>
                </c:pt>
                <c:pt idx="5">
                  <c:v>20</c:v>
                </c:pt>
                <c:pt idx="6">
                  <c:v>16</c:v>
                </c:pt>
                <c:pt idx="7">
                  <c:v>21</c:v>
                </c:pt>
                <c:pt idx="8">
                  <c:v>20</c:v>
                </c:pt>
                <c:pt idx="9">
                  <c:v>23</c:v>
                </c:pt>
                <c:pt idx="10">
                  <c:v>21</c:v>
                </c:pt>
                <c:pt idx="11">
                  <c:v>25</c:v>
                </c:pt>
                <c:pt idx="12">
                  <c:v>24</c:v>
                </c:pt>
                <c:pt idx="13">
                  <c:v>30</c:v>
                </c:pt>
                <c:pt idx="14">
                  <c:v>26</c:v>
                </c:pt>
                <c:pt idx="15">
                  <c:v>27</c:v>
                </c:pt>
                <c:pt idx="16">
                  <c:v>34</c:v>
                </c:pt>
                <c:pt idx="17">
                  <c:v>39</c:v>
                </c:pt>
                <c:pt idx="18">
                  <c:v>34</c:v>
                </c:pt>
                <c:pt idx="19">
                  <c:v>33</c:v>
                </c:pt>
                <c:pt idx="20">
                  <c:v>36</c:v>
                </c:pt>
                <c:pt idx="21">
                  <c:v>32</c:v>
                </c:pt>
                <c:pt idx="22">
                  <c:v>47</c:v>
                </c:pt>
                <c:pt idx="23">
                  <c:v>51</c:v>
                </c:pt>
                <c:pt idx="24">
                  <c:v>46</c:v>
                </c:pt>
                <c:pt idx="25">
                  <c:v>56</c:v>
                </c:pt>
                <c:pt idx="26">
                  <c:v>56</c:v>
                </c:pt>
                <c:pt idx="27">
                  <c:v>52</c:v>
                </c:pt>
                <c:pt idx="28">
                  <c:v>56</c:v>
                </c:pt>
                <c:pt idx="29">
                  <c:v>57</c:v>
                </c:pt>
                <c:pt idx="30">
                  <c:v>53</c:v>
                </c:pt>
                <c:pt idx="31">
                  <c:v>59</c:v>
                </c:pt>
                <c:pt idx="32">
                  <c:v>50</c:v>
                </c:pt>
                <c:pt idx="33">
                  <c:v>65</c:v>
                </c:pt>
                <c:pt idx="34">
                  <c:v>57</c:v>
                </c:pt>
                <c:pt idx="35">
                  <c:v>49</c:v>
                </c:pt>
                <c:pt idx="36">
                  <c:v>55</c:v>
                </c:pt>
                <c:pt idx="37">
                  <c:v>58</c:v>
                </c:pt>
                <c:pt idx="38">
                  <c:v>65</c:v>
                </c:pt>
                <c:pt idx="39">
                  <c:v>59</c:v>
                </c:pt>
                <c:pt idx="40">
                  <c:v>53</c:v>
                </c:pt>
                <c:pt idx="41">
                  <c:v>56</c:v>
                </c:pt>
                <c:pt idx="42">
                  <c:v>56</c:v>
                </c:pt>
                <c:pt idx="43">
                  <c:v>52</c:v>
                </c:pt>
                <c:pt idx="44">
                  <c:v>56</c:v>
                </c:pt>
                <c:pt idx="45">
                  <c:v>76</c:v>
                </c:pt>
                <c:pt idx="46">
                  <c:v>71</c:v>
                </c:pt>
                <c:pt idx="47">
                  <c:v>78</c:v>
                </c:pt>
                <c:pt idx="48">
                  <c:v>96</c:v>
                </c:pt>
                <c:pt idx="49">
                  <c:v>85</c:v>
                </c:pt>
                <c:pt idx="50">
                  <c:v>81</c:v>
                </c:pt>
                <c:pt idx="51">
                  <c:v>83</c:v>
                </c:pt>
                <c:pt idx="52">
                  <c:v>91</c:v>
                </c:pt>
                <c:pt idx="53">
                  <c:v>69</c:v>
                </c:pt>
                <c:pt idx="54">
                  <c:v>82</c:v>
                </c:pt>
                <c:pt idx="55">
                  <c:v>110</c:v>
                </c:pt>
                <c:pt idx="56">
                  <c:v>93</c:v>
                </c:pt>
                <c:pt idx="57">
                  <c:v>74</c:v>
                </c:pt>
                <c:pt idx="58">
                  <c:v>85</c:v>
                </c:pt>
                <c:pt idx="59">
                  <c:v>77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7</c:v>
                </c:pt>
                <c:pt idx="27">
                  <c:v>2</c:v>
                </c:pt>
                <c:pt idx="28">
                  <c:v>7</c:v>
                </c:pt>
                <c:pt idx="29">
                  <c:v>4</c:v>
                </c:pt>
                <c:pt idx="30">
                  <c:v>2</c:v>
                </c:pt>
                <c:pt idx="31">
                  <c:v>5</c:v>
                </c:pt>
                <c:pt idx="32">
                  <c:v>2</c:v>
                </c:pt>
                <c:pt idx="33">
                  <c:v>5</c:v>
                </c:pt>
                <c:pt idx="34">
                  <c:v>7</c:v>
                </c:pt>
                <c:pt idx="35">
                  <c:v>5</c:v>
                </c:pt>
                <c:pt idx="36">
                  <c:v>6</c:v>
                </c:pt>
                <c:pt idx="37">
                  <c:v>8</c:v>
                </c:pt>
                <c:pt idx="38">
                  <c:v>7</c:v>
                </c:pt>
                <c:pt idx="39">
                  <c:v>7</c:v>
                </c:pt>
                <c:pt idx="40">
                  <c:v>11</c:v>
                </c:pt>
                <c:pt idx="41">
                  <c:v>5</c:v>
                </c:pt>
                <c:pt idx="42">
                  <c:v>2</c:v>
                </c:pt>
                <c:pt idx="43">
                  <c:v>5</c:v>
                </c:pt>
                <c:pt idx="44">
                  <c:v>9</c:v>
                </c:pt>
                <c:pt idx="45">
                  <c:v>7</c:v>
                </c:pt>
                <c:pt idx="46">
                  <c:v>5</c:v>
                </c:pt>
                <c:pt idx="47">
                  <c:v>5</c:v>
                </c:pt>
                <c:pt idx="48">
                  <c:v>9</c:v>
                </c:pt>
                <c:pt idx="49">
                  <c:v>10</c:v>
                </c:pt>
                <c:pt idx="50">
                  <c:v>8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12</c:v>
                </c:pt>
                <c:pt idx="55">
                  <c:v>10</c:v>
                </c:pt>
                <c:pt idx="56">
                  <c:v>6</c:v>
                </c:pt>
                <c:pt idx="57">
                  <c:v>8</c:v>
                </c:pt>
                <c:pt idx="58">
                  <c:v>8</c:v>
                </c:pt>
                <c:pt idx="59">
                  <c:v>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259</c:v>
                </c:pt>
                <c:pt idx="1">
                  <c:v>1034</c:v>
                </c:pt>
                <c:pt idx="2">
                  <c:v>2241</c:v>
                </c:pt>
                <c:pt idx="3">
                  <c:v>3323</c:v>
                </c:pt>
                <c:pt idx="4">
                  <c:v>4992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257</c:v>
                </c:pt>
                <c:pt idx="1">
                  <c:v>522</c:v>
                </c:pt>
                <c:pt idx="2">
                  <c:v>829</c:v>
                </c:pt>
                <c:pt idx="3">
                  <c:v>935</c:v>
                </c:pt>
                <c:pt idx="4">
                  <c:v>1309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572</c:v>
                </c:pt>
                <c:pt idx="2">
                  <c:v>885</c:v>
                </c:pt>
                <c:pt idx="3">
                  <c:v>1023</c:v>
                </c:pt>
                <c:pt idx="4">
                  <c:v>1414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13203347.0</c:v>
                </c:pt>
                <c:pt idx="1">
                  <c:v>40425939.39999997</c:v>
                </c:pt>
                <c:pt idx="2">
                  <c:v>78560928.39999962</c:v>
                </c:pt>
                <c:pt idx="3">
                  <c:v>108719750.40000015</c:v>
                </c:pt>
                <c:pt idx="4">
                  <c:v>160747936.99999896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15352686.086000001</c:v>
                </c:pt>
                <c:pt idx="1">
                  <c:v>39422448.154</c:v>
                </c:pt>
                <c:pt idx="2">
                  <c:v>71938500.148</c:v>
                </c:pt>
                <c:pt idx="3">
                  <c:v>97388126.616</c:v>
                </c:pt>
                <c:pt idx="4">
                  <c:v>141793798.018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5492</c:v>
                </c:pt>
                <c:pt idx="2">
                  <c:v>9259</c:v>
                </c:pt>
                <c:pt idx="3">
                  <c:v>13563</c:v>
                </c:pt>
                <c:pt idx="4">
                  <c:v>16804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-109389.5419999999</c:v>
                </c:pt>
                <c:pt idx="1">
                  <c:v>-225394.40600000008</c:v>
                </c:pt>
                <c:pt idx="2">
                  <c:v>-160193.5680000001</c:v>
                </c:pt>
                <c:pt idx="3">
                  <c:v>-210673.92799999996</c:v>
                </c:pt>
                <c:pt idx="4">
                  <c:v>-209957.44399999944</c:v>
                </c:pt>
                <c:pt idx="5">
                  <c:v>-173840.19999999995</c:v>
                </c:pt>
                <c:pt idx="6">
                  <c:v>-174217.87399999984</c:v>
                </c:pt>
                <c:pt idx="7">
                  <c:v>-222244.98599999864</c:v>
                </c:pt>
                <c:pt idx="8">
                  <c:v>-217634.28800000157</c:v>
                </c:pt>
                <c:pt idx="9">
                  <c:v>-162874.5360000031</c:v>
                </c:pt>
                <c:pt idx="10">
                  <c:v>-124668.78400000115</c:v>
                </c:pt>
                <c:pt idx="11">
                  <c:v>-158249.52999999723</c:v>
                </c:pt>
                <c:pt idx="12">
                  <c:v>4942.5240000071935</c:v>
                </c:pt>
                <c:pt idx="13">
                  <c:v>48131.73200000217</c:v>
                </c:pt>
                <c:pt idx="14">
                  <c:v>5991.053999998141</c:v>
                </c:pt>
                <c:pt idx="15">
                  <c:v>-65998.17199999234</c:v>
                </c:pt>
                <c:pt idx="16">
                  <c:v>75136.12799998559</c:v>
                </c:pt>
                <c:pt idx="17">
                  <c:v>103681.81800000649</c:v>
                </c:pt>
                <c:pt idx="18">
                  <c:v>106935.59600000689</c:v>
                </c:pt>
                <c:pt idx="19">
                  <c:v>74200.20799997868</c:v>
                </c:pt>
                <c:pt idx="20">
                  <c:v>49753.02999998862</c:v>
                </c:pt>
                <c:pt idx="21">
                  <c:v>174312.77000001026</c:v>
                </c:pt>
                <c:pt idx="22">
                  <c:v>177979.34200001135</c:v>
                </c:pt>
                <c:pt idx="23">
                  <c:v>248425.21599996462</c:v>
                </c:pt>
                <c:pt idx="24">
                  <c:v>328912.85599998105</c:v>
                </c:pt>
                <c:pt idx="25">
                  <c:v>475880.85199992545</c:v>
                </c:pt>
                <c:pt idx="26">
                  <c:v>371162.5340000009</c:v>
                </c:pt>
                <c:pt idx="27">
                  <c:v>396983.6419999413</c:v>
                </c:pt>
                <c:pt idx="28">
                  <c:v>524096.5820000302</c:v>
                </c:pt>
                <c:pt idx="29">
                  <c:v>614205.9920000192</c:v>
                </c:pt>
                <c:pt idx="30">
                  <c:v>583673.6759999525</c:v>
                </c:pt>
                <c:pt idx="31">
                  <c:v>601286.6240000091</c:v>
                </c:pt>
                <c:pt idx="32">
                  <c:v>552461.2379999459</c:v>
                </c:pt>
                <c:pt idx="33">
                  <c:v>704310.8320000339</c:v>
                </c:pt>
                <c:pt idx="34">
                  <c:v>705744.4399998458</c:v>
                </c:pt>
                <c:pt idx="35">
                  <c:v>763708.983999934</c:v>
                </c:pt>
                <c:pt idx="36">
                  <c:v>784670.0039999699</c:v>
                </c:pt>
                <c:pt idx="37">
                  <c:v>921426.0720000621</c:v>
                </c:pt>
                <c:pt idx="38">
                  <c:v>859514.8460001973</c:v>
                </c:pt>
                <c:pt idx="39">
                  <c:v>810139.8959999764</c:v>
                </c:pt>
                <c:pt idx="40">
                  <c:v>957470.4439999992</c:v>
                </c:pt>
                <c:pt idx="41">
                  <c:v>964853.1079999683</c:v>
                </c:pt>
                <c:pt idx="42">
                  <c:v>728105.0699999537</c:v>
                </c:pt>
                <c:pt idx="43">
                  <c:v>772951.9360000025</c:v>
                </c:pt>
                <c:pt idx="44">
                  <c:v>765350.579999907</c:v>
                </c:pt>
                <c:pt idx="45">
                  <c:v>1029413.3340000454</c:v>
                </c:pt>
                <c:pt idx="46">
                  <c:v>1332587.301999906</c:v>
                </c:pt>
                <c:pt idx="47">
                  <c:v>1405141.1920001563</c:v>
                </c:pt>
                <c:pt idx="48">
                  <c:v>1575775.949999854</c:v>
                </c:pt>
                <c:pt idx="49">
                  <c:v>1457901.8960000873</c:v>
                </c:pt>
                <c:pt idx="50">
                  <c:v>1451717.104000209</c:v>
                </c:pt>
                <c:pt idx="51">
                  <c:v>1559548.2080000862</c:v>
                </c:pt>
                <c:pt idx="52">
                  <c:v>1489834.771999864</c:v>
                </c:pt>
                <c:pt idx="53">
                  <c:v>1560791.6559999883</c:v>
                </c:pt>
                <c:pt idx="54">
                  <c:v>1425100.821999751</c:v>
                </c:pt>
                <c:pt idx="55">
                  <c:v>1522087.8599997312</c:v>
                </c:pt>
                <c:pt idx="56">
                  <c:v>1514149.997999899</c:v>
                </c:pt>
                <c:pt idx="57">
                  <c:v>1626795.885999592</c:v>
                </c:pt>
                <c:pt idx="58">
                  <c:v>1877004.5900000483</c:v>
                </c:pt>
                <c:pt idx="59">
                  <c:v>1893430.239999827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-109389.5419999999</c:v>
                </c:pt>
                <c:pt idx="1">
                  <c:v>-334783.948</c:v>
                </c:pt>
                <c:pt idx="2">
                  <c:v>-494977.51600000006</c:v>
                </c:pt>
                <c:pt idx="3">
                  <c:v>-705651.444</c:v>
                </c:pt>
                <c:pt idx="4">
                  <c:v>-915608.8879999995</c:v>
                </c:pt>
                <c:pt idx="5">
                  <c:v>-1089449.0879999995</c:v>
                </c:pt>
                <c:pt idx="6">
                  <c:v>-1263666.9619999994</c:v>
                </c:pt>
                <c:pt idx="7">
                  <c:v>-1485911.947999998</c:v>
                </c:pt>
                <c:pt idx="8">
                  <c:v>-1703546.2359999996</c:v>
                </c:pt>
                <c:pt idx="9">
                  <c:v>-1866420.7720000027</c:v>
                </c:pt>
                <c:pt idx="10">
                  <c:v>-1991089.5560000038</c:v>
                </c:pt>
                <c:pt idx="11">
                  <c:v>-2149339.086000001</c:v>
                </c:pt>
                <c:pt idx="12">
                  <c:v>-2144396.561999994</c:v>
                </c:pt>
                <c:pt idx="13">
                  <c:v>-2096264.8299999917</c:v>
                </c:pt>
                <c:pt idx="14">
                  <c:v>-2090273.7759999936</c:v>
                </c:pt>
                <c:pt idx="15">
                  <c:v>-2156271.947999986</c:v>
                </c:pt>
                <c:pt idx="16">
                  <c:v>-2081135.8200000003</c:v>
                </c:pt>
                <c:pt idx="17">
                  <c:v>-1977454.0019999938</c:v>
                </c:pt>
                <c:pt idx="18">
                  <c:v>-1870518.405999987</c:v>
                </c:pt>
                <c:pt idx="19">
                  <c:v>-1796318.1980000082</c:v>
                </c:pt>
                <c:pt idx="20">
                  <c:v>-1746565.1680000196</c:v>
                </c:pt>
                <c:pt idx="21">
                  <c:v>-1572252.3980000094</c:v>
                </c:pt>
                <c:pt idx="22">
                  <c:v>-1394273.055999998</c:v>
                </c:pt>
                <c:pt idx="23">
                  <c:v>-1145847.8400000334</c:v>
                </c:pt>
                <c:pt idx="24">
                  <c:v>-816934.9840000523</c:v>
                </c:pt>
                <c:pt idx="25">
                  <c:v>-341054.1320001269</c:v>
                </c:pt>
                <c:pt idx="26">
                  <c:v>30108.40199987404</c:v>
                </c:pt>
                <c:pt idx="27">
                  <c:v>427092.04399981536</c:v>
                </c:pt>
                <c:pt idx="28">
                  <c:v>951188.6259998456</c:v>
                </c:pt>
                <c:pt idx="29">
                  <c:v>1565394.6179998647</c:v>
                </c:pt>
                <c:pt idx="30">
                  <c:v>2149068.293999817</c:v>
                </c:pt>
                <c:pt idx="31">
                  <c:v>2750354.9179998264</c:v>
                </c:pt>
                <c:pt idx="32">
                  <c:v>3302816.1559997723</c:v>
                </c:pt>
                <c:pt idx="33">
                  <c:v>4007126.987999806</c:v>
                </c:pt>
                <c:pt idx="34">
                  <c:v>4712871.427999652</c:v>
                </c:pt>
                <c:pt idx="35">
                  <c:v>5476580.411999586</c:v>
                </c:pt>
                <c:pt idx="36">
                  <c:v>6261250.415999556</c:v>
                </c:pt>
                <c:pt idx="37">
                  <c:v>7182676.487999618</c:v>
                </c:pt>
                <c:pt idx="38">
                  <c:v>8042191.333999815</c:v>
                </c:pt>
                <c:pt idx="39">
                  <c:v>8852331.229999792</c:v>
                </c:pt>
                <c:pt idx="40">
                  <c:v>9809801.67399979</c:v>
                </c:pt>
                <c:pt idx="41">
                  <c:v>10774654.78199976</c:v>
                </c:pt>
                <c:pt idx="42">
                  <c:v>11502759.851999713</c:v>
                </c:pt>
                <c:pt idx="43">
                  <c:v>12275711.787999716</c:v>
                </c:pt>
                <c:pt idx="44">
                  <c:v>13041062.367999623</c:v>
                </c:pt>
                <c:pt idx="45">
                  <c:v>14070475.701999668</c:v>
                </c:pt>
                <c:pt idx="46">
                  <c:v>15403063.003999574</c:v>
                </c:pt>
                <c:pt idx="47">
                  <c:v>16808204.19599973</c:v>
                </c:pt>
                <c:pt idx="48">
                  <c:v>18383980.145999584</c:v>
                </c:pt>
                <c:pt idx="49">
                  <c:v>19841882.04199967</c:v>
                </c:pt>
                <c:pt idx="50">
                  <c:v>21293599.14599988</c:v>
                </c:pt>
                <c:pt idx="51">
                  <c:v>22853147.353999965</c:v>
                </c:pt>
                <c:pt idx="52">
                  <c:v>24342982.12599983</c:v>
                </c:pt>
                <c:pt idx="53">
                  <c:v>25903773.78199982</c:v>
                </c:pt>
                <c:pt idx="54">
                  <c:v>27328874.60399957</c:v>
                </c:pt>
                <c:pt idx="55">
                  <c:v>28850962.4639993</c:v>
                </c:pt>
                <c:pt idx="56">
                  <c:v>30365112.4619992</c:v>
                </c:pt>
                <c:pt idx="57">
                  <c:v>31991908.34799879</c:v>
                </c:pt>
                <c:pt idx="58">
                  <c:v>33868912.93799884</c:v>
                </c:pt>
                <c:pt idx="59">
                  <c:v>35762343.17799866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slides7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14:36:12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