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test1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11:11:55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Cyber Commission: ₪ per service policy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Service Times: Schedule meeting:  min., Sales meeting:  min., Cyber analysis:  min.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