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-2021358.1660000002</c:v>
                </c:pt>
                <c:pt idx="1">
                  <c:v>972134.1859999523</c:v>
                </c:pt>
                <c:pt idx="2">
                  <c:v>7042950.762000124</c:v>
                </c:pt>
                <c:pt idx="3">
                  <c:v>12675393.969999323</c:v>
                </c:pt>
                <c:pt idx="4">
                  <c:v>18574678.693999484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14</c:v>
                </c:pt>
                <c:pt idx="4">
                  <c:v>16</c:v>
                </c:pt>
                <c:pt idx="5">
                  <c:v>9</c:v>
                </c:pt>
                <c:pt idx="6">
                  <c:v>17</c:v>
                </c:pt>
                <c:pt idx="7">
                  <c:v>20</c:v>
                </c:pt>
                <c:pt idx="8">
                  <c:v>22</c:v>
                </c:pt>
                <c:pt idx="9">
                  <c:v>18</c:v>
                </c:pt>
                <c:pt idx="10">
                  <c:v>25</c:v>
                </c:pt>
                <c:pt idx="11">
                  <c:v>27</c:v>
                </c:pt>
                <c:pt idx="12">
                  <c:v>33</c:v>
                </c:pt>
                <c:pt idx="13">
                  <c:v>40</c:v>
                </c:pt>
                <c:pt idx="14">
                  <c:v>31</c:v>
                </c:pt>
                <c:pt idx="15">
                  <c:v>34</c:v>
                </c:pt>
                <c:pt idx="16">
                  <c:v>41</c:v>
                </c:pt>
                <c:pt idx="17">
                  <c:v>32</c:v>
                </c:pt>
                <c:pt idx="18">
                  <c:v>40</c:v>
                </c:pt>
                <c:pt idx="19">
                  <c:v>44</c:v>
                </c:pt>
                <c:pt idx="20">
                  <c:v>33</c:v>
                </c:pt>
                <c:pt idx="21">
                  <c:v>52</c:v>
                </c:pt>
                <c:pt idx="22">
                  <c:v>51</c:v>
                </c:pt>
                <c:pt idx="23">
                  <c:v>49</c:v>
                </c:pt>
                <c:pt idx="24">
                  <c:v>60</c:v>
                </c:pt>
                <c:pt idx="25">
                  <c:v>57</c:v>
                </c:pt>
                <c:pt idx="26">
                  <c:v>57</c:v>
                </c:pt>
                <c:pt idx="27">
                  <c:v>61</c:v>
                </c:pt>
                <c:pt idx="28">
                  <c:v>44</c:v>
                </c:pt>
                <c:pt idx="29">
                  <c:v>68</c:v>
                </c:pt>
                <c:pt idx="30">
                  <c:v>61</c:v>
                </c:pt>
                <c:pt idx="31">
                  <c:v>54</c:v>
                </c:pt>
                <c:pt idx="32">
                  <c:v>64</c:v>
                </c:pt>
                <c:pt idx="33">
                  <c:v>53</c:v>
                </c:pt>
                <c:pt idx="34">
                  <c:v>70</c:v>
                </c:pt>
                <c:pt idx="35">
                  <c:v>64</c:v>
                </c:pt>
                <c:pt idx="36">
                  <c:v>64</c:v>
                </c:pt>
                <c:pt idx="37">
                  <c:v>68</c:v>
                </c:pt>
                <c:pt idx="38">
                  <c:v>88</c:v>
                </c:pt>
                <c:pt idx="39">
                  <c:v>66</c:v>
                </c:pt>
                <c:pt idx="40">
                  <c:v>75</c:v>
                </c:pt>
                <c:pt idx="41">
                  <c:v>89</c:v>
                </c:pt>
                <c:pt idx="42">
                  <c:v>84</c:v>
                </c:pt>
                <c:pt idx="43">
                  <c:v>69</c:v>
                </c:pt>
                <c:pt idx="44">
                  <c:v>90</c:v>
                </c:pt>
                <c:pt idx="45">
                  <c:v>96</c:v>
                </c:pt>
                <c:pt idx="46">
                  <c:v>88</c:v>
                </c:pt>
                <c:pt idx="47">
                  <c:v>80</c:v>
                </c:pt>
                <c:pt idx="48">
                  <c:v>93</c:v>
                </c:pt>
                <c:pt idx="49">
                  <c:v>82</c:v>
                </c:pt>
                <c:pt idx="50">
                  <c:v>101</c:v>
                </c:pt>
                <c:pt idx="51">
                  <c:v>96</c:v>
                </c:pt>
                <c:pt idx="52">
                  <c:v>74</c:v>
                </c:pt>
                <c:pt idx="53">
                  <c:v>115</c:v>
                </c:pt>
                <c:pt idx="54">
                  <c:v>91</c:v>
                </c:pt>
                <c:pt idx="55">
                  <c:v>94</c:v>
                </c:pt>
                <c:pt idx="56">
                  <c:v>86</c:v>
                </c:pt>
                <c:pt idx="57">
                  <c:v>107</c:v>
                </c:pt>
                <c:pt idx="58">
                  <c:v>128</c:v>
                </c:pt>
                <c:pt idx="59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30</c:v>
                </c:pt>
                <c:pt idx="1">
                  <c:v>48</c:v>
                </c:pt>
                <c:pt idx="2">
                  <c:v>52</c:v>
                </c:pt>
                <c:pt idx="3">
                  <c:v>61</c:v>
                </c:pt>
                <c:pt idx="4">
                  <c:v>56</c:v>
                </c:pt>
                <c:pt idx="5">
                  <c:v>74</c:v>
                </c:pt>
                <c:pt idx="6">
                  <c:v>66</c:v>
                </c:pt>
                <c:pt idx="7">
                  <c:v>79</c:v>
                </c:pt>
                <c:pt idx="8">
                  <c:v>86</c:v>
                </c:pt>
                <c:pt idx="9">
                  <c:v>106</c:v>
                </c:pt>
                <c:pt idx="10">
                  <c:v>100</c:v>
                </c:pt>
                <c:pt idx="11">
                  <c:v>112</c:v>
                </c:pt>
                <c:pt idx="12">
                  <c:v>116</c:v>
                </c:pt>
                <c:pt idx="13">
                  <c:v>135</c:v>
                </c:pt>
                <c:pt idx="14">
                  <c:v>128</c:v>
                </c:pt>
                <c:pt idx="15">
                  <c:v>130</c:v>
                </c:pt>
                <c:pt idx="16">
                  <c:v>156</c:v>
                </c:pt>
                <c:pt idx="17">
                  <c:v>165</c:v>
                </c:pt>
                <c:pt idx="18">
                  <c:v>169</c:v>
                </c:pt>
                <c:pt idx="19">
                  <c:v>171</c:v>
                </c:pt>
                <c:pt idx="20">
                  <c:v>169</c:v>
                </c:pt>
                <c:pt idx="21">
                  <c:v>180</c:v>
                </c:pt>
                <c:pt idx="22">
                  <c:v>187</c:v>
                </c:pt>
                <c:pt idx="23">
                  <c:v>195</c:v>
                </c:pt>
                <c:pt idx="24">
                  <c:v>190</c:v>
                </c:pt>
                <c:pt idx="25">
                  <c:v>194</c:v>
                </c:pt>
                <c:pt idx="26">
                  <c:v>194</c:v>
                </c:pt>
                <c:pt idx="27">
                  <c:v>216</c:v>
                </c:pt>
                <c:pt idx="28">
                  <c:v>236</c:v>
                </c:pt>
                <c:pt idx="29">
                  <c:v>243</c:v>
                </c:pt>
                <c:pt idx="30">
                  <c:v>244</c:v>
                </c:pt>
                <c:pt idx="31">
                  <c:v>239</c:v>
                </c:pt>
                <c:pt idx="32">
                  <c:v>271</c:v>
                </c:pt>
                <c:pt idx="33">
                  <c:v>253</c:v>
                </c:pt>
                <c:pt idx="34">
                  <c:v>259</c:v>
                </c:pt>
                <c:pt idx="35">
                  <c:v>269</c:v>
                </c:pt>
                <c:pt idx="36">
                  <c:v>300</c:v>
                </c:pt>
                <c:pt idx="37">
                  <c:v>308</c:v>
                </c:pt>
                <c:pt idx="38">
                  <c:v>302</c:v>
                </c:pt>
                <c:pt idx="39">
                  <c:v>306</c:v>
                </c:pt>
                <c:pt idx="40">
                  <c:v>306</c:v>
                </c:pt>
                <c:pt idx="41">
                  <c:v>308</c:v>
                </c:pt>
                <c:pt idx="42">
                  <c:v>328</c:v>
                </c:pt>
                <c:pt idx="43">
                  <c:v>289</c:v>
                </c:pt>
                <c:pt idx="44">
                  <c:v>327</c:v>
                </c:pt>
                <c:pt idx="45">
                  <c:v>333</c:v>
                </c:pt>
                <c:pt idx="46">
                  <c:v>310</c:v>
                </c:pt>
                <c:pt idx="47">
                  <c:v>370</c:v>
                </c:pt>
                <c:pt idx="48">
                  <c:v>394</c:v>
                </c:pt>
                <c:pt idx="49">
                  <c:v>362</c:v>
                </c:pt>
                <c:pt idx="50">
                  <c:v>367</c:v>
                </c:pt>
                <c:pt idx="51">
                  <c:v>364</c:v>
                </c:pt>
                <c:pt idx="52">
                  <c:v>360</c:v>
                </c:pt>
                <c:pt idx="53">
                  <c:v>340</c:v>
                </c:pt>
                <c:pt idx="54">
                  <c:v>401</c:v>
                </c:pt>
                <c:pt idx="55">
                  <c:v>375</c:v>
                </c:pt>
                <c:pt idx="56">
                  <c:v>395</c:v>
                </c:pt>
                <c:pt idx="57">
                  <c:v>395</c:v>
                </c:pt>
                <c:pt idx="58">
                  <c:v>399</c:v>
                </c:pt>
                <c:pt idx="59">
                  <c:v>429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60</c:v>
                </c:pt>
                <c:pt idx="1">
                  <c:v>53</c:v>
                </c:pt>
                <c:pt idx="2">
                  <c:v>58</c:v>
                </c:pt>
                <c:pt idx="3">
                  <c:v>58</c:v>
                </c:pt>
                <c:pt idx="4">
                  <c:v>75</c:v>
                </c:pt>
                <c:pt idx="5">
                  <c:v>78</c:v>
                </c:pt>
                <c:pt idx="6">
                  <c:v>94</c:v>
                </c:pt>
                <c:pt idx="7">
                  <c:v>96</c:v>
                </c:pt>
                <c:pt idx="8">
                  <c:v>106</c:v>
                </c:pt>
                <c:pt idx="9">
                  <c:v>112</c:v>
                </c:pt>
                <c:pt idx="10">
                  <c:v>134</c:v>
                </c:pt>
                <c:pt idx="11">
                  <c:v>146</c:v>
                </c:pt>
                <c:pt idx="12">
                  <c:v>165</c:v>
                </c:pt>
                <c:pt idx="13">
                  <c:v>152</c:v>
                </c:pt>
                <c:pt idx="14">
                  <c:v>180</c:v>
                </c:pt>
                <c:pt idx="15">
                  <c:v>189</c:v>
                </c:pt>
                <c:pt idx="16">
                  <c:v>170</c:v>
                </c:pt>
                <c:pt idx="17">
                  <c:v>185</c:v>
                </c:pt>
                <c:pt idx="18">
                  <c:v>188</c:v>
                </c:pt>
                <c:pt idx="19">
                  <c:v>198</c:v>
                </c:pt>
                <c:pt idx="20">
                  <c:v>228</c:v>
                </c:pt>
                <c:pt idx="21">
                  <c:v>214</c:v>
                </c:pt>
                <c:pt idx="22">
                  <c:v>227</c:v>
                </c:pt>
                <c:pt idx="23">
                  <c:v>239</c:v>
                </c:pt>
                <c:pt idx="24">
                  <c:v>252</c:v>
                </c:pt>
                <c:pt idx="25">
                  <c:v>267</c:v>
                </c:pt>
                <c:pt idx="26">
                  <c:v>282</c:v>
                </c:pt>
                <c:pt idx="27">
                  <c:v>272</c:v>
                </c:pt>
                <c:pt idx="28">
                  <c:v>286</c:v>
                </c:pt>
                <c:pt idx="29">
                  <c:v>271</c:v>
                </c:pt>
                <c:pt idx="30">
                  <c:v>295</c:v>
                </c:pt>
                <c:pt idx="31">
                  <c:v>325</c:v>
                </c:pt>
                <c:pt idx="32">
                  <c:v>302</c:v>
                </c:pt>
                <c:pt idx="33">
                  <c:v>349</c:v>
                </c:pt>
                <c:pt idx="34">
                  <c:v>346</c:v>
                </c:pt>
                <c:pt idx="35">
                  <c:v>363</c:v>
                </c:pt>
                <c:pt idx="36">
                  <c:v>352</c:v>
                </c:pt>
                <c:pt idx="37">
                  <c:v>355</c:v>
                </c:pt>
                <c:pt idx="38">
                  <c:v>355</c:v>
                </c:pt>
                <c:pt idx="39">
                  <c:v>389</c:v>
                </c:pt>
                <c:pt idx="40">
                  <c:v>394</c:v>
                </c:pt>
                <c:pt idx="41">
                  <c:v>394</c:v>
                </c:pt>
                <c:pt idx="42">
                  <c:v>395</c:v>
                </c:pt>
                <c:pt idx="43">
                  <c:v>465</c:v>
                </c:pt>
                <c:pt idx="44">
                  <c:v>422</c:v>
                </c:pt>
                <c:pt idx="45">
                  <c:v>427</c:v>
                </c:pt>
                <c:pt idx="46">
                  <c:v>476</c:v>
                </c:pt>
                <c:pt idx="47">
                  <c:v>440</c:v>
                </c:pt>
                <c:pt idx="48">
                  <c:v>422</c:v>
                </c:pt>
                <c:pt idx="49">
                  <c:v>473</c:v>
                </c:pt>
                <c:pt idx="50">
                  <c:v>459</c:v>
                </c:pt>
                <c:pt idx="51">
                  <c:v>476</c:v>
                </c:pt>
                <c:pt idx="52">
                  <c:v>512</c:v>
                </c:pt>
                <c:pt idx="53">
                  <c:v>500</c:v>
                </c:pt>
                <c:pt idx="54">
                  <c:v>472</c:v>
                </c:pt>
                <c:pt idx="55">
                  <c:v>505</c:v>
                </c:pt>
                <c:pt idx="56">
                  <c:v>503</c:v>
                </c:pt>
                <c:pt idx="57">
                  <c:v>492</c:v>
                </c:pt>
                <c:pt idx="58">
                  <c:v>477</c:v>
                </c:pt>
                <c:pt idx="59">
                  <c:v>484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42</c:v>
                </c:pt>
                <c:pt idx="13">
                  <c:v>27</c:v>
                </c:pt>
                <c:pt idx="14">
                  <c:v>51</c:v>
                </c:pt>
                <c:pt idx="15">
                  <c:v>56</c:v>
                </c:pt>
                <c:pt idx="16">
                  <c:v>50</c:v>
                </c:pt>
                <c:pt idx="17">
                  <c:v>67</c:v>
                </c:pt>
                <c:pt idx="18">
                  <c:v>59</c:v>
                </c:pt>
                <c:pt idx="19">
                  <c:v>70</c:v>
                </c:pt>
                <c:pt idx="20">
                  <c:v>91</c:v>
                </c:pt>
                <c:pt idx="21">
                  <c:v>87</c:v>
                </c:pt>
                <c:pt idx="22">
                  <c:v>94</c:v>
                </c:pt>
                <c:pt idx="23">
                  <c:v>98</c:v>
                </c:pt>
                <c:pt idx="24">
                  <c:v>133</c:v>
                </c:pt>
                <c:pt idx="25">
                  <c:v>129</c:v>
                </c:pt>
                <c:pt idx="26">
                  <c:v>163</c:v>
                </c:pt>
                <c:pt idx="27">
                  <c:v>156</c:v>
                </c:pt>
                <c:pt idx="28">
                  <c:v>167</c:v>
                </c:pt>
                <c:pt idx="29">
                  <c:v>187</c:v>
                </c:pt>
                <c:pt idx="30">
                  <c:v>184</c:v>
                </c:pt>
                <c:pt idx="31">
                  <c:v>168</c:v>
                </c:pt>
                <c:pt idx="32">
                  <c:v>197</c:v>
                </c:pt>
                <c:pt idx="33">
                  <c:v>199</c:v>
                </c:pt>
                <c:pt idx="34">
                  <c:v>234</c:v>
                </c:pt>
                <c:pt idx="35">
                  <c:v>247</c:v>
                </c:pt>
                <c:pt idx="36">
                  <c:v>278</c:v>
                </c:pt>
                <c:pt idx="37">
                  <c:v>288</c:v>
                </c:pt>
                <c:pt idx="38">
                  <c:v>318</c:v>
                </c:pt>
                <c:pt idx="39">
                  <c:v>309</c:v>
                </c:pt>
                <c:pt idx="40">
                  <c:v>319</c:v>
                </c:pt>
                <c:pt idx="41">
                  <c:v>312</c:v>
                </c:pt>
                <c:pt idx="42">
                  <c:v>333</c:v>
                </c:pt>
                <c:pt idx="43">
                  <c:v>335</c:v>
                </c:pt>
                <c:pt idx="44">
                  <c:v>345</c:v>
                </c:pt>
                <c:pt idx="45">
                  <c:v>363</c:v>
                </c:pt>
                <c:pt idx="46">
                  <c:v>410</c:v>
                </c:pt>
                <c:pt idx="47">
                  <c:v>417</c:v>
                </c:pt>
                <c:pt idx="48">
                  <c:v>411</c:v>
                </c:pt>
                <c:pt idx="49">
                  <c:v>425</c:v>
                </c:pt>
                <c:pt idx="50">
                  <c:v>431</c:v>
                </c:pt>
                <c:pt idx="51">
                  <c:v>446</c:v>
                </c:pt>
                <c:pt idx="52">
                  <c:v>436</c:v>
                </c:pt>
                <c:pt idx="53">
                  <c:v>437</c:v>
                </c:pt>
                <c:pt idx="54">
                  <c:v>486</c:v>
                </c:pt>
                <c:pt idx="55">
                  <c:v>505</c:v>
                </c:pt>
                <c:pt idx="56">
                  <c:v>520</c:v>
                </c:pt>
                <c:pt idx="57">
                  <c:v>537</c:v>
                </c:pt>
                <c:pt idx="58">
                  <c:v>556</c:v>
                </c:pt>
                <c:pt idx="59">
                  <c:v>545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0</c:v>
                </c:pt>
                <c:pt idx="47">
                  <c:v>3</c:v>
                </c:pt>
                <c:pt idx="48">
                  <c:v>1</c:v>
                </c:pt>
                <c:pt idx="49">
                  <c:v>3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0</c:v>
                </c:pt>
                <c:pt idx="57">
                  <c:v>3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5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10</c:v>
                </c:pt>
                <c:pt idx="15">
                  <c:v>8</c:v>
                </c:pt>
                <c:pt idx="16">
                  <c:v>8</c:v>
                </c:pt>
                <c:pt idx="17">
                  <c:v>5</c:v>
                </c:pt>
                <c:pt idx="18">
                  <c:v>12</c:v>
                </c:pt>
                <c:pt idx="19">
                  <c:v>9</c:v>
                </c:pt>
                <c:pt idx="20">
                  <c:v>8</c:v>
                </c:pt>
                <c:pt idx="21">
                  <c:v>10</c:v>
                </c:pt>
                <c:pt idx="22">
                  <c:v>10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15</c:v>
                </c:pt>
                <c:pt idx="27">
                  <c:v>23</c:v>
                </c:pt>
                <c:pt idx="28">
                  <c:v>15</c:v>
                </c:pt>
                <c:pt idx="29">
                  <c:v>14</c:v>
                </c:pt>
                <c:pt idx="30">
                  <c:v>12</c:v>
                </c:pt>
                <c:pt idx="31">
                  <c:v>15</c:v>
                </c:pt>
                <c:pt idx="32">
                  <c:v>14</c:v>
                </c:pt>
                <c:pt idx="33">
                  <c:v>15</c:v>
                </c:pt>
                <c:pt idx="34">
                  <c:v>16</c:v>
                </c:pt>
                <c:pt idx="35">
                  <c:v>27</c:v>
                </c:pt>
                <c:pt idx="36">
                  <c:v>14</c:v>
                </c:pt>
                <c:pt idx="37">
                  <c:v>22</c:v>
                </c:pt>
                <c:pt idx="38">
                  <c:v>16</c:v>
                </c:pt>
                <c:pt idx="39">
                  <c:v>15</c:v>
                </c:pt>
                <c:pt idx="40">
                  <c:v>15</c:v>
                </c:pt>
                <c:pt idx="41">
                  <c:v>17</c:v>
                </c:pt>
                <c:pt idx="42">
                  <c:v>21</c:v>
                </c:pt>
                <c:pt idx="43">
                  <c:v>16</c:v>
                </c:pt>
                <c:pt idx="44">
                  <c:v>18</c:v>
                </c:pt>
                <c:pt idx="45">
                  <c:v>20</c:v>
                </c:pt>
                <c:pt idx="46">
                  <c:v>12</c:v>
                </c:pt>
                <c:pt idx="47">
                  <c:v>26</c:v>
                </c:pt>
                <c:pt idx="48">
                  <c:v>26</c:v>
                </c:pt>
                <c:pt idx="49">
                  <c:v>20</c:v>
                </c:pt>
                <c:pt idx="50">
                  <c:v>12</c:v>
                </c:pt>
                <c:pt idx="51">
                  <c:v>18</c:v>
                </c:pt>
                <c:pt idx="52">
                  <c:v>16</c:v>
                </c:pt>
                <c:pt idx="53">
                  <c:v>21</c:v>
                </c:pt>
                <c:pt idx="54">
                  <c:v>21</c:v>
                </c:pt>
                <c:pt idx="55">
                  <c:v>18</c:v>
                </c:pt>
                <c:pt idx="56">
                  <c:v>19</c:v>
                </c:pt>
                <c:pt idx="57">
                  <c:v>26</c:v>
                </c:pt>
                <c:pt idx="58">
                  <c:v>22</c:v>
                </c:pt>
                <c:pt idx="59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6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18</c:v>
                </c:pt>
                <c:pt idx="6">
                  <c:v>13</c:v>
                </c:pt>
                <c:pt idx="7">
                  <c:v>15</c:v>
                </c:pt>
                <c:pt idx="8">
                  <c:v>25</c:v>
                </c:pt>
                <c:pt idx="9">
                  <c:v>22</c:v>
                </c:pt>
                <c:pt idx="10">
                  <c:v>24</c:v>
                </c:pt>
                <c:pt idx="11">
                  <c:v>27</c:v>
                </c:pt>
                <c:pt idx="12">
                  <c:v>25</c:v>
                </c:pt>
                <c:pt idx="13">
                  <c:v>19</c:v>
                </c:pt>
                <c:pt idx="14">
                  <c:v>25</c:v>
                </c:pt>
                <c:pt idx="15">
                  <c:v>25</c:v>
                </c:pt>
                <c:pt idx="16">
                  <c:v>39</c:v>
                </c:pt>
                <c:pt idx="17">
                  <c:v>33</c:v>
                </c:pt>
                <c:pt idx="18">
                  <c:v>38</c:v>
                </c:pt>
                <c:pt idx="19">
                  <c:v>32</c:v>
                </c:pt>
                <c:pt idx="20">
                  <c:v>42</c:v>
                </c:pt>
                <c:pt idx="21">
                  <c:v>39</c:v>
                </c:pt>
                <c:pt idx="22">
                  <c:v>48</c:v>
                </c:pt>
                <c:pt idx="23">
                  <c:v>36</c:v>
                </c:pt>
                <c:pt idx="24">
                  <c:v>45</c:v>
                </c:pt>
                <c:pt idx="25">
                  <c:v>46</c:v>
                </c:pt>
                <c:pt idx="26">
                  <c:v>41</c:v>
                </c:pt>
                <c:pt idx="27">
                  <c:v>62</c:v>
                </c:pt>
                <c:pt idx="28">
                  <c:v>54</c:v>
                </c:pt>
                <c:pt idx="29">
                  <c:v>48</c:v>
                </c:pt>
                <c:pt idx="30">
                  <c:v>49</c:v>
                </c:pt>
                <c:pt idx="31">
                  <c:v>65</c:v>
                </c:pt>
                <c:pt idx="32">
                  <c:v>56</c:v>
                </c:pt>
                <c:pt idx="33">
                  <c:v>77</c:v>
                </c:pt>
                <c:pt idx="34">
                  <c:v>61</c:v>
                </c:pt>
                <c:pt idx="35">
                  <c:v>69</c:v>
                </c:pt>
                <c:pt idx="36">
                  <c:v>64</c:v>
                </c:pt>
                <c:pt idx="37">
                  <c:v>68</c:v>
                </c:pt>
                <c:pt idx="38">
                  <c:v>63</c:v>
                </c:pt>
                <c:pt idx="39">
                  <c:v>61</c:v>
                </c:pt>
                <c:pt idx="40">
                  <c:v>59</c:v>
                </c:pt>
                <c:pt idx="41">
                  <c:v>66</c:v>
                </c:pt>
                <c:pt idx="42">
                  <c:v>66</c:v>
                </c:pt>
                <c:pt idx="43">
                  <c:v>79</c:v>
                </c:pt>
                <c:pt idx="44">
                  <c:v>82</c:v>
                </c:pt>
                <c:pt idx="45">
                  <c:v>80</c:v>
                </c:pt>
                <c:pt idx="46">
                  <c:v>69</c:v>
                </c:pt>
                <c:pt idx="47">
                  <c:v>75</c:v>
                </c:pt>
                <c:pt idx="48">
                  <c:v>70</c:v>
                </c:pt>
                <c:pt idx="49">
                  <c:v>70</c:v>
                </c:pt>
                <c:pt idx="50">
                  <c:v>77</c:v>
                </c:pt>
                <c:pt idx="51">
                  <c:v>75</c:v>
                </c:pt>
                <c:pt idx="52">
                  <c:v>86</c:v>
                </c:pt>
                <c:pt idx="53">
                  <c:v>104</c:v>
                </c:pt>
                <c:pt idx="54">
                  <c:v>82</c:v>
                </c:pt>
                <c:pt idx="55">
                  <c:v>73</c:v>
                </c:pt>
                <c:pt idx="56">
                  <c:v>81</c:v>
                </c:pt>
                <c:pt idx="57">
                  <c:v>64</c:v>
                </c:pt>
                <c:pt idx="58">
                  <c:v>68</c:v>
                </c:pt>
                <c:pt idx="59">
                  <c:v>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23</c:v>
                </c:pt>
                <c:pt idx="13">
                  <c:v>18</c:v>
                </c:pt>
                <c:pt idx="14">
                  <c:v>35</c:v>
                </c:pt>
                <c:pt idx="15">
                  <c:v>35</c:v>
                </c:pt>
                <c:pt idx="16">
                  <c:v>38</c:v>
                </c:pt>
                <c:pt idx="17">
                  <c:v>44</c:v>
                </c:pt>
                <c:pt idx="18">
                  <c:v>37</c:v>
                </c:pt>
                <c:pt idx="19">
                  <c:v>45</c:v>
                </c:pt>
                <c:pt idx="20">
                  <c:v>54</c:v>
                </c:pt>
                <c:pt idx="21">
                  <c:v>52</c:v>
                </c:pt>
                <c:pt idx="22">
                  <c:v>66</c:v>
                </c:pt>
                <c:pt idx="23">
                  <c:v>72</c:v>
                </c:pt>
                <c:pt idx="24">
                  <c:v>88</c:v>
                </c:pt>
                <c:pt idx="25">
                  <c:v>86</c:v>
                </c:pt>
                <c:pt idx="26">
                  <c:v>109</c:v>
                </c:pt>
                <c:pt idx="27">
                  <c:v>112</c:v>
                </c:pt>
                <c:pt idx="28">
                  <c:v>112</c:v>
                </c:pt>
                <c:pt idx="29">
                  <c:v>121</c:v>
                </c:pt>
                <c:pt idx="30">
                  <c:v>125</c:v>
                </c:pt>
                <c:pt idx="31">
                  <c:v>111</c:v>
                </c:pt>
                <c:pt idx="32">
                  <c:v>132</c:v>
                </c:pt>
                <c:pt idx="33">
                  <c:v>129</c:v>
                </c:pt>
                <c:pt idx="34">
                  <c:v>166</c:v>
                </c:pt>
                <c:pt idx="35">
                  <c:v>161</c:v>
                </c:pt>
                <c:pt idx="36">
                  <c:v>175</c:v>
                </c:pt>
                <c:pt idx="37">
                  <c:v>191</c:v>
                </c:pt>
                <c:pt idx="38">
                  <c:v>197</c:v>
                </c:pt>
                <c:pt idx="39">
                  <c:v>210</c:v>
                </c:pt>
                <c:pt idx="40">
                  <c:v>202</c:v>
                </c:pt>
                <c:pt idx="41">
                  <c:v>179</c:v>
                </c:pt>
                <c:pt idx="42">
                  <c:v>197</c:v>
                </c:pt>
                <c:pt idx="43">
                  <c:v>202</c:v>
                </c:pt>
                <c:pt idx="44">
                  <c:v>208</c:v>
                </c:pt>
                <c:pt idx="45">
                  <c:v>231</c:v>
                </c:pt>
                <c:pt idx="46">
                  <c:v>281</c:v>
                </c:pt>
                <c:pt idx="47">
                  <c:v>267</c:v>
                </c:pt>
                <c:pt idx="48">
                  <c:v>277</c:v>
                </c:pt>
                <c:pt idx="49">
                  <c:v>274</c:v>
                </c:pt>
                <c:pt idx="50">
                  <c:v>288</c:v>
                </c:pt>
                <c:pt idx="51">
                  <c:v>300</c:v>
                </c:pt>
                <c:pt idx="52">
                  <c:v>319</c:v>
                </c:pt>
                <c:pt idx="53">
                  <c:v>303</c:v>
                </c:pt>
                <c:pt idx="54">
                  <c:v>329</c:v>
                </c:pt>
                <c:pt idx="55">
                  <c:v>343</c:v>
                </c:pt>
                <c:pt idx="56">
                  <c:v>342</c:v>
                </c:pt>
                <c:pt idx="57">
                  <c:v>346</c:v>
                </c:pt>
                <c:pt idx="58">
                  <c:v>384</c:v>
                </c:pt>
                <c:pt idx="59">
                  <c:v>359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3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2</c:v>
                </c:pt>
                <c:pt idx="35">
                  <c:v>2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3</c:v>
                </c:pt>
                <c:pt idx="58">
                  <c:v>2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8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5</c:v>
                </c:pt>
                <c:pt idx="10">
                  <c:v>8</c:v>
                </c:pt>
                <c:pt idx="11">
                  <c:v>4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15</c:v>
                </c:pt>
                <c:pt idx="17">
                  <c:v>11</c:v>
                </c:pt>
                <c:pt idx="18">
                  <c:v>8</c:v>
                </c:pt>
                <c:pt idx="19">
                  <c:v>12</c:v>
                </c:pt>
                <c:pt idx="20">
                  <c:v>10</c:v>
                </c:pt>
                <c:pt idx="21">
                  <c:v>9</c:v>
                </c:pt>
                <c:pt idx="22">
                  <c:v>16</c:v>
                </c:pt>
                <c:pt idx="23">
                  <c:v>10</c:v>
                </c:pt>
                <c:pt idx="24">
                  <c:v>12</c:v>
                </c:pt>
                <c:pt idx="25">
                  <c:v>13</c:v>
                </c:pt>
                <c:pt idx="26">
                  <c:v>12</c:v>
                </c:pt>
                <c:pt idx="27">
                  <c:v>13</c:v>
                </c:pt>
                <c:pt idx="28">
                  <c:v>14</c:v>
                </c:pt>
                <c:pt idx="29">
                  <c:v>11</c:v>
                </c:pt>
                <c:pt idx="30">
                  <c:v>17</c:v>
                </c:pt>
                <c:pt idx="31">
                  <c:v>12</c:v>
                </c:pt>
                <c:pt idx="32">
                  <c:v>11</c:v>
                </c:pt>
                <c:pt idx="33">
                  <c:v>13</c:v>
                </c:pt>
                <c:pt idx="34">
                  <c:v>25</c:v>
                </c:pt>
                <c:pt idx="35">
                  <c:v>15</c:v>
                </c:pt>
                <c:pt idx="36">
                  <c:v>14</c:v>
                </c:pt>
                <c:pt idx="37">
                  <c:v>18</c:v>
                </c:pt>
                <c:pt idx="38">
                  <c:v>18</c:v>
                </c:pt>
                <c:pt idx="39">
                  <c:v>17</c:v>
                </c:pt>
                <c:pt idx="40">
                  <c:v>13</c:v>
                </c:pt>
                <c:pt idx="41">
                  <c:v>17</c:v>
                </c:pt>
                <c:pt idx="42">
                  <c:v>24</c:v>
                </c:pt>
                <c:pt idx="43">
                  <c:v>18</c:v>
                </c:pt>
                <c:pt idx="44">
                  <c:v>12</c:v>
                </c:pt>
                <c:pt idx="45">
                  <c:v>25</c:v>
                </c:pt>
                <c:pt idx="46">
                  <c:v>23</c:v>
                </c:pt>
                <c:pt idx="47">
                  <c:v>22</c:v>
                </c:pt>
                <c:pt idx="48">
                  <c:v>17</c:v>
                </c:pt>
                <c:pt idx="49">
                  <c:v>25</c:v>
                </c:pt>
                <c:pt idx="50">
                  <c:v>23</c:v>
                </c:pt>
                <c:pt idx="51">
                  <c:v>20</c:v>
                </c:pt>
                <c:pt idx="52">
                  <c:v>18</c:v>
                </c:pt>
                <c:pt idx="53">
                  <c:v>17</c:v>
                </c:pt>
                <c:pt idx="54">
                  <c:v>17</c:v>
                </c:pt>
                <c:pt idx="55">
                  <c:v>22</c:v>
                </c:pt>
                <c:pt idx="56">
                  <c:v>25</c:v>
                </c:pt>
                <c:pt idx="57">
                  <c:v>21</c:v>
                </c:pt>
                <c:pt idx="58">
                  <c:v>20</c:v>
                </c:pt>
                <c:pt idx="59">
                  <c:v>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11</c:v>
                </c:pt>
                <c:pt idx="1">
                  <c:v>6</c:v>
                </c:pt>
                <c:pt idx="2">
                  <c:v>5</c:v>
                </c:pt>
                <c:pt idx="3">
                  <c:v>12</c:v>
                </c:pt>
                <c:pt idx="4">
                  <c:v>14</c:v>
                </c:pt>
                <c:pt idx="5">
                  <c:v>21</c:v>
                </c:pt>
                <c:pt idx="6">
                  <c:v>14</c:v>
                </c:pt>
                <c:pt idx="7">
                  <c:v>15</c:v>
                </c:pt>
                <c:pt idx="8">
                  <c:v>27</c:v>
                </c:pt>
                <c:pt idx="9">
                  <c:v>24</c:v>
                </c:pt>
                <c:pt idx="10">
                  <c:v>26</c:v>
                </c:pt>
                <c:pt idx="11">
                  <c:v>23</c:v>
                </c:pt>
                <c:pt idx="12">
                  <c:v>30</c:v>
                </c:pt>
                <c:pt idx="13">
                  <c:v>38</c:v>
                </c:pt>
                <c:pt idx="14">
                  <c:v>40</c:v>
                </c:pt>
                <c:pt idx="15">
                  <c:v>37</c:v>
                </c:pt>
                <c:pt idx="16">
                  <c:v>24</c:v>
                </c:pt>
                <c:pt idx="17">
                  <c:v>41</c:v>
                </c:pt>
                <c:pt idx="18">
                  <c:v>47</c:v>
                </c:pt>
                <c:pt idx="19">
                  <c:v>31</c:v>
                </c:pt>
                <c:pt idx="20">
                  <c:v>39</c:v>
                </c:pt>
                <c:pt idx="21">
                  <c:v>27</c:v>
                </c:pt>
                <c:pt idx="22">
                  <c:v>37</c:v>
                </c:pt>
                <c:pt idx="23">
                  <c:v>51</c:v>
                </c:pt>
                <c:pt idx="24">
                  <c:v>42</c:v>
                </c:pt>
                <c:pt idx="25">
                  <c:v>54</c:v>
                </c:pt>
                <c:pt idx="26">
                  <c:v>58</c:v>
                </c:pt>
                <c:pt idx="27">
                  <c:v>46</c:v>
                </c:pt>
                <c:pt idx="28">
                  <c:v>51</c:v>
                </c:pt>
                <c:pt idx="29">
                  <c:v>40</c:v>
                </c:pt>
                <c:pt idx="30">
                  <c:v>61</c:v>
                </c:pt>
                <c:pt idx="31">
                  <c:v>48</c:v>
                </c:pt>
                <c:pt idx="32">
                  <c:v>50</c:v>
                </c:pt>
                <c:pt idx="33">
                  <c:v>67</c:v>
                </c:pt>
                <c:pt idx="34">
                  <c:v>68</c:v>
                </c:pt>
                <c:pt idx="35">
                  <c:v>58</c:v>
                </c:pt>
                <c:pt idx="36">
                  <c:v>57</c:v>
                </c:pt>
                <c:pt idx="37">
                  <c:v>50</c:v>
                </c:pt>
                <c:pt idx="38">
                  <c:v>58</c:v>
                </c:pt>
                <c:pt idx="39">
                  <c:v>58</c:v>
                </c:pt>
                <c:pt idx="40">
                  <c:v>58</c:v>
                </c:pt>
                <c:pt idx="41">
                  <c:v>77</c:v>
                </c:pt>
                <c:pt idx="42">
                  <c:v>79</c:v>
                </c:pt>
                <c:pt idx="43">
                  <c:v>79</c:v>
                </c:pt>
                <c:pt idx="44">
                  <c:v>68</c:v>
                </c:pt>
                <c:pt idx="45">
                  <c:v>88</c:v>
                </c:pt>
                <c:pt idx="46">
                  <c:v>82</c:v>
                </c:pt>
                <c:pt idx="47">
                  <c:v>54</c:v>
                </c:pt>
                <c:pt idx="48">
                  <c:v>82</c:v>
                </c:pt>
                <c:pt idx="49">
                  <c:v>72</c:v>
                </c:pt>
                <c:pt idx="50">
                  <c:v>85</c:v>
                </c:pt>
                <c:pt idx="51">
                  <c:v>89</c:v>
                </c:pt>
                <c:pt idx="52">
                  <c:v>90</c:v>
                </c:pt>
                <c:pt idx="53">
                  <c:v>91</c:v>
                </c:pt>
                <c:pt idx="54">
                  <c:v>80</c:v>
                </c:pt>
                <c:pt idx="55">
                  <c:v>95</c:v>
                </c:pt>
                <c:pt idx="56">
                  <c:v>73</c:v>
                </c:pt>
                <c:pt idx="57">
                  <c:v>102</c:v>
                </c:pt>
                <c:pt idx="58">
                  <c:v>89</c:v>
                </c:pt>
                <c:pt idx="59">
                  <c:v>106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5</c:v>
                </c:pt>
                <c:pt idx="25">
                  <c:v>2</c:v>
                </c:pt>
                <c:pt idx="26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1</c:v>
                </c:pt>
                <c:pt idx="34">
                  <c:v>3</c:v>
                </c:pt>
                <c:pt idx="35">
                  <c:v>3</c:v>
                </c:pt>
                <c:pt idx="36">
                  <c:v>1</c:v>
                </c:pt>
                <c:pt idx="37">
                  <c:v>1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3</c:v>
                </c:pt>
                <c:pt idx="45">
                  <c:v>3</c:v>
                </c:pt>
                <c:pt idx="46">
                  <c:v>0</c:v>
                </c:pt>
                <c:pt idx="47">
                  <c:v>2</c:v>
                </c:pt>
                <c:pt idx="48">
                  <c:v>3</c:v>
                </c:pt>
                <c:pt idx="49">
                  <c:v>5</c:v>
                </c:pt>
                <c:pt idx="50">
                  <c:v>5</c:v>
                </c:pt>
                <c:pt idx="51">
                  <c:v>4</c:v>
                </c:pt>
                <c:pt idx="52">
                  <c:v>5</c:v>
                </c:pt>
                <c:pt idx="53">
                  <c:v>2</c:v>
                </c:pt>
                <c:pt idx="54">
                  <c:v>4</c:v>
                </c:pt>
                <c:pt idx="55">
                  <c:v>1</c:v>
                </c:pt>
                <c:pt idx="56">
                  <c:v>4</c:v>
                </c:pt>
                <c:pt idx="57">
                  <c:v>7</c:v>
                </c:pt>
                <c:pt idx="58">
                  <c:v>3</c:v>
                </c:pt>
                <c:pt idx="59">
                  <c:v>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3</c:v>
                </c:pt>
                <c:pt idx="5">
                  <c:v>7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11</c:v>
                </c:pt>
                <c:pt idx="10">
                  <c:v>4</c:v>
                </c:pt>
                <c:pt idx="11">
                  <c:v>6</c:v>
                </c:pt>
                <c:pt idx="12">
                  <c:v>5</c:v>
                </c:pt>
                <c:pt idx="13">
                  <c:v>12</c:v>
                </c:pt>
                <c:pt idx="14">
                  <c:v>15</c:v>
                </c:pt>
                <c:pt idx="15">
                  <c:v>8</c:v>
                </c:pt>
                <c:pt idx="16">
                  <c:v>8</c:v>
                </c:pt>
                <c:pt idx="17">
                  <c:v>12</c:v>
                </c:pt>
                <c:pt idx="18">
                  <c:v>5</c:v>
                </c:pt>
                <c:pt idx="19">
                  <c:v>9</c:v>
                </c:pt>
                <c:pt idx="20">
                  <c:v>9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10</c:v>
                </c:pt>
                <c:pt idx="26">
                  <c:v>13</c:v>
                </c:pt>
                <c:pt idx="27">
                  <c:v>5</c:v>
                </c:pt>
                <c:pt idx="28">
                  <c:v>19</c:v>
                </c:pt>
                <c:pt idx="29">
                  <c:v>16</c:v>
                </c:pt>
                <c:pt idx="30">
                  <c:v>16</c:v>
                </c:pt>
                <c:pt idx="31">
                  <c:v>23</c:v>
                </c:pt>
                <c:pt idx="32">
                  <c:v>19</c:v>
                </c:pt>
                <c:pt idx="33">
                  <c:v>9</c:v>
                </c:pt>
                <c:pt idx="34">
                  <c:v>13</c:v>
                </c:pt>
                <c:pt idx="35">
                  <c:v>11</c:v>
                </c:pt>
                <c:pt idx="36">
                  <c:v>20</c:v>
                </c:pt>
                <c:pt idx="37">
                  <c:v>10</c:v>
                </c:pt>
                <c:pt idx="38">
                  <c:v>23</c:v>
                </c:pt>
                <c:pt idx="39">
                  <c:v>17</c:v>
                </c:pt>
                <c:pt idx="40">
                  <c:v>15</c:v>
                </c:pt>
                <c:pt idx="41">
                  <c:v>20</c:v>
                </c:pt>
                <c:pt idx="42">
                  <c:v>19</c:v>
                </c:pt>
                <c:pt idx="43">
                  <c:v>20</c:v>
                </c:pt>
                <c:pt idx="44">
                  <c:v>30</c:v>
                </c:pt>
                <c:pt idx="45">
                  <c:v>19</c:v>
                </c:pt>
                <c:pt idx="46">
                  <c:v>11</c:v>
                </c:pt>
                <c:pt idx="47">
                  <c:v>13</c:v>
                </c:pt>
                <c:pt idx="48">
                  <c:v>24</c:v>
                </c:pt>
                <c:pt idx="49">
                  <c:v>16</c:v>
                </c:pt>
                <c:pt idx="50">
                  <c:v>13</c:v>
                </c:pt>
                <c:pt idx="51">
                  <c:v>23</c:v>
                </c:pt>
                <c:pt idx="52">
                  <c:v>16</c:v>
                </c:pt>
                <c:pt idx="53">
                  <c:v>17</c:v>
                </c:pt>
                <c:pt idx="54">
                  <c:v>30</c:v>
                </c:pt>
                <c:pt idx="55">
                  <c:v>20</c:v>
                </c:pt>
                <c:pt idx="56">
                  <c:v>22</c:v>
                </c:pt>
                <c:pt idx="57">
                  <c:v>21</c:v>
                </c:pt>
                <c:pt idx="58">
                  <c:v>20</c:v>
                </c:pt>
                <c:pt idx="59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14</c:v>
                </c:pt>
                <c:pt idx="1">
                  <c:v>7</c:v>
                </c:pt>
                <c:pt idx="2">
                  <c:v>13</c:v>
                </c:pt>
                <c:pt idx="3">
                  <c:v>14</c:v>
                </c:pt>
                <c:pt idx="4">
                  <c:v>11</c:v>
                </c:pt>
                <c:pt idx="5">
                  <c:v>12</c:v>
                </c:pt>
                <c:pt idx="6">
                  <c:v>24</c:v>
                </c:pt>
                <c:pt idx="7">
                  <c:v>23</c:v>
                </c:pt>
                <c:pt idx="8">
                  <c:v>19</c:v>
                </c:pt>
                <c:pt idx="9">
                  <c:v>19</c:v>
                </c:pt>
                <c:pt idx="10">
                  <c:v>25</c:v>
                </c:pt>
                <c:pt idx="11">
                  <c:v>30</c:v>
                </c:pt>
                <c:pt idx="12">
                  <c:v>31</c:v>
                </c:pt>
                <c:pt idx="13">
                  <c:v>26</c:v>
                </c:pt>
                <c:pt idx="14">
                  <c:v>27</c:v>
                </c:pt>
                <c:pt idx="15">
                  <c:v>30</c:v>
                </c:pt>
                <c:pt idx="16">
                  <c:v>33</c:v>
                </c:pt>
                <c:pt idx="17">
                  <c:v>35</c:v>
                </c:pt>
                <c:pt idx="18">
                  <c:v>33</c:v>
                </c:pt>
                <c:pt idx="19">
                  <c:v>24</c:v>
                </c:pt>
                <c:pt idx="20">
                  <c:v>30</c:v>
                </c:pt>
                <c:pt idx="21">
                  <c:v>46</c:v>
                </c:pt>
                <c:pt idx="22">
                  <c:v>38</c:v>
                </c:pt>
                <c:pt idx="23">
                  <c:v>47</c:v>
                </c:pt>
                <c:pt idx="24">
                  <c:v>52</c:v>
                </c:pt>
                <c:pt idx="25">
                  <c:v>55</c:v>
                </c:pt>
                <c:pt idx="26">
                  <c:v>58</c:v>
                </c:pt>
                <c:pt idx="27">
                  <c:v>40</c:v>
                </c:pt>
                <c:pt idx="28">
                  <c:v>48</c:v>
                </c:pt>
                <c:pt idx="29">
                  <c:v>49</c:v>
                </c:pt>
                <c:pt idx="30">
                  <c:v>41</c:v>
                </c:pt>
                <c:pt idx="31">
                  <c:v>48</c:v>
                </c:pt>
                <c:pt idx="32">
                  <c:v>51</c:v>
                </c:pt>
                <c:pt idx="33">
                  <c:v>48</c:v>
                </c:pt>
                <c:pt idx="34">
                  <c:v>51</c:v>
                </c:pt>
                <c:pt idx="35">
                  <c:v>61</c:v>
                </c:pt>
                <c:pt idx="36">
                  <c:v>57</c:v>
                </c:pt>
                <c:pt idx="37">
                  <c:v>60</c:v>
                </c:pt>
                <c:pt idx="38">
                  <c:v>43</c:v>
                </c:pt>
                <c:pt idx="39">
                  <c:v>63</c:v>
                </c:pt>
                <c:pt idx="40">
                  <c:v>64</c:v>
                </c:pt>
                <c:pt idx="41">
                  <c:v>52</c:v>
                </c:pt>
                <c:pt idx="42">
                  <c:v>67</c:v>
                </c:pt>
                <c:pt idx="43">
                  <c:v>78</c:v>
                </c:pt>
                <c:pt idx="44">
                  <c:v>86</c:v>
                </c:pt>
                <c:pt idx="45">
                  <c:v>65</c:v>
                </c:pt>
                <c:pt idx="46">
                  <c:v>75</c:v>
                </c:pt>
                <c:pt idx="47">
                  <c:v>74</c:v>
                </c:pt>
                <c:pt idx="48">
                  <c:v>48</c:v>
                </c:pt>
                <c:pt idx="49">
                  <c:v>75</c:v>
                </c:pt>
                <c:pt idx="50">
                  <c:v>77</c:v>
                </c:pt>
                <c:pt idx="51">
                  <c:v>92</c:v>
                </c:pt>
                <c:pt idx="52">
                  <c:v>78</c:v>
                </c:pt>
                <c:pt idx="53">
                  <c:v>87</c:v>
                </c:pt>
                <c:pt idx="54">
                  <c:v>73</c:v>
                </c:pt>
                <c:pt idx="55">
                  <c:v>76</c:v>
                </c:pt>
                <c:pt idx="56">
                  <c:v>92</c:v>
                </c:pt>
                <c:pt idx="57">
                  <c:v>77</c:v>
                </c:pt>
                <c:pt idx="58">
                  <c:v>72</c:v>
                </c:pt>
                <c:pt idx="59">
                  <c:v>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5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5</c:v>
                </c:pt>
                <c:pt idx="29">
                  <c:v>7</c:v>
                </c:pt>
                <c:pt idx="30">
                  <c:v>4</c:v>
                </c:pt>
                <c:pt idx="31">
                  <c:v>6</c:v>
                </c:pt>
                <c:pt idx="32">
                  <c:v>6</c:v>
                </c:pt>
                <c:pt idx="33">
                  <c:v>2</c:v>
                </c:pt>
                <c:pt idx="34">
                  <c:v>3</c:v>
                </c:pt>
                <c:pt idx="35">
                  <c:v>9</c:v>
                </c:pt>
                <c:pt idx="36">
                  <c:v>8</c:v>
                </c:pt>
                <c:pt idx="37">
                  <c:v>3</c:v>
                </c:pt>
                <c:pt idx="38">
                  <c:v>8</c:v>
                </c:pt>
                <c:pt idx="39">
                  <c:v>1</c:v>
                </c:pt>
                <c:pt idx="40">
                  <c:v>7</c:v>
                </c:pt>
                <c:pt idx="41">
                  <c:v>3</c:v>
                </c:pt>
                <c:pt idx="42">
                  <c:v>8</c:v>
                </c:pt>
                <c:pt idx="43">
                  <c:v>8</c:v>
                </c:pt>
                <c:pt idx="44">
                  <c:v>10</c:v>
                </c:pt>
                <c:pt idx="45">
                  <c:v>3</c:v>
                </c:pt>
                <c:pt idx="46">
                  <c:v>3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12</c:v>
                </c:pt>
                <c:pt idx="51">
                  <c:v>7</c:v>
                </c:pt>
                <c:pt idx="52">
                  <c:v>3</c:v>
                </c:pt>
                <c:pt idx="53">
                  <c:v>8</c:v>
                </c:pt>
                <c:pt idx="54">
                  <c:v>6</c:v>
                </c:pt>
                <c:pt idx="55">
                  <c:v>8</c:v>
                </c:pt>
                <c:pt idx="56">
                  <c:v>6</c:v>
                </c:pt>
                <c:pt idx="57">
                  <c:v>11</c:v>
                </c:pt>
                <c:pt idx="58">
                  <c:v>9</c:v>
                </c:pt>
                <c:pt idx="59">
                  <c:v>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259</c:v>
                </c:pt>
                <c:pt idx="1">
                  <c:v>1034</c:v>
                </c:pt>
                <c:pt idx="2">
                  <c:v>2331</c:v>
                </c:pt>
                <c:pt idx="3">
                  <c:v>3598</c:v>
                </c:pt>
                <c:pt idx="4">
                  <c:v>5036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255</c:v>
                </c:pt>
                <c:pt idx="1">
                  <c:v>580</c:v>
                </c:pt>
                <c:pt idx="2">
                  <c:v>854</c:v>
                </c:pt>
                <c:pt idx="3">
                  <c:v>1057</c:v>
                </c:pt>
                <c:pt idx="4">
                  <c:v>1362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278</c:v>
                </c:pt>
                <c:pt idx="1">
                  <c:v>550</c:v>
                </c:pt>
                <c:pt idx="2">
                  <c:v>842</c:v>
                </c:pt>
                <c:pt idx="3">
                  <c:v>1080</c:v>
                </c:pt>
                <c:pt idx="4">
                  <c:v>1273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13367061.399999999</c:v>
                </c:pt>
                <c:pt idx="1">
                  <c:v>39977806.999999955</c:v>
                </c:pt>
                <c:pt idx="2">
                  <c:v>79838271.00000012</c:v>
                </c:pt>
                <c:pt idx="3">
                  <c:v>117156086.99999931</c:v>
                </c:pt>
                <c:pt idx="4">
                  <c:v>158070876.19999948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15388419.566</c:v>
                </c:pt>
                <c:pt idx="1">
                  <c:v>39005672.814</c:v>
                </c:pt>
                <c:pt idx="2">
                  <c:v>72795320.238</c:v>
                </c:pt>
                <c:pt idx="3">
                  <c:v>104480693.03</c:v>
                </c:pt>
                <c:pt idx="4">
                  <c:v>139496197.506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5508</c:v>
                </c:pt>
                <c:pt idx="2">
                  <c:v>9295</c:v>
                </c:pt>
                <c:pt idx="3">
                  <c:v>13635</c:v>
                </c:pt>
                <c:pt idx="4">
                  <c:v>17258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-135739.99199999997</c:v>
                </c:pt>
                <c:pt idx="1">
                  <c:v>-254666.81200000027</c:v>
                </c:pt>
                <c:pt idx="2">
                  <c:v>-213641.3739999996</c:v>
                </c:pt>
                <c:pt idx="3">
                  <c:v>-184780.76999999955</c:v>
                </c:pt>
                <c:pt idx="4">
                  <c:v>-218478.82399999967</c:v>
                </c:pt>
                <c:pt idx="5">
                  <c:v>-184419.92399999895</c:v>
                </c:pt>
                <c:pt idx="6">
                  <c:v>-196864.69600000046</c:v>
                </c:pt>
                <c:pt idx="7">
                  <c:v>-163210.61999999848</c:v>
                </c:pt>
                <c:pt idx="8">
                  <c:v>-131835.7080000036</c:v>
                </c:pt>
                <c:pt idx="9">
                  <c:v>-120951.86199999857</c:v>
                </c:pt>
                <c:pt idx="10">
                  <c:v>-109719.1239999996</c:v>
                </c:pt>
                <c:pt idx="11">
                  <c:v>-107048.46000000159</c:v>
                </c:pt>
                <c:pt idx="12">
                  <c:v>-55321.42399999779</c:v>
                </c:pt>
                <c:pt idx="13">
                  <c:v>-100663.45800000103</c:v>
                </c:pt>
                <c:pt idx="14">
                  <c:v>29017.44999999972</c:v>
                </c:pt>
                <c:pt idx="15">
                  <c:v>22127.906000001356</c:v>
                </c:pt>
                <c:pt idx="16">
                  <c:v>83097.90999999642</c:v>
                </c:pt>
                <c:pt idx="17">
                  <c:v>61807.38799996674</c:v>
                </c:pt>
                <c:pt idx="18">
                  <c:v>52071.71599998977</c:v>
                </c:pt>
                <c:pt idx="19">
                  <c:v>61491.77399999462</c:v>
                </c:pt>
                <c:pt idx="20">
                  <c:v>101074.61399999075</c:v>
                </c:pt>
                <c:pt idx="21">
                  <c:v>175768.4759999821</c:v>
                </c:pt>
                <c:pt idx="22">
                  <c:v>279187.2999999989</c:v>
                </c:pt>
                <c:pt idx="23">
                  <c:v>262474.5340000307</c:v>
                </c:pt>
                <c:pt idx="24">
                  <c:v>352730.93200000096</c:v>
                </c:pt>
                <c:pt idx="25">
                  <c:v>381444.66600001976</c:v>
                </c:pt>
                <c:pt idx="26">
                  <c:v>481583.1380000245</c:v>
                </c:pt>
                <c:pt idx="27">
                  <c:v>538271.3920000382</c:v>
                </c:pt>
                <c:pt idx="28">
                  <c:v>582080.7760000192</c:v>
                </c:pt>
                <c:pt idx="29">
                  <c:v>538451.4879999943</c:v>
                </c:pt>
                <c:pt idx="30">
                  <c:v>526784.1120000547</c:v>
                </c:pt>
                <c:pt idx="31">
                  <c:v>635861.8000000231</c:v>
                </c:pt>
                <c:pt idx="32">
                  <c:v>632796.9400000302</c:v>
                </c:pt>
                <c:pt idx="33">
                  <c:v>664928.9379998911</c:v>
                </c:pt>
                <c:pt idx="34">
                  <c:v>810201.5019999603</c:v>
                </c:pt>
                <c:pt idx="35">
                  <c:v>897815.0780000677</c:v>
                </c:pt>
                <c:pt idx="36">
                  <c:v>884082.5120000122</c:v>
                </c:pt>
                <c:pt idx="37">
                  <c:v>954099.8119998742</c:v>
                </c:pt>
                <c:pt idx="38">
                  <c:v>924033.5539999958</c:v>
                </c:pt>
                <c:pt idx="39">
                  <c:v>998230.6139999712</c:v>
                </c:pt>
                <c:pt idx="40">
                  <c:v>953959.5059999302</c:v>
                </c:pt>
                <c:pt idx="41">
                  <c:v>804766.3059998695</c:v>
                </c:pt>
                <c:pt idx="42">
                  <c:v>984267.9519999381</c:v>
                </c:pt>
                <c:pt idx="43">
                  <c:v>1148195.2339998838</c:v>
                </c:pt>
                <c:pt idx="44">
                  <c:v>1193038.647999918</c:v>
                </c:pt>
                <c:pt idx="45">
                  <c:v>1160194.3619998433</c:v>
                </c:pt>
                <c:pt idx="46">
                  <c:v>1312642.4980000295</c:v>
                </c:pt>
                <c:pt idx="47">
                  <c:v>1357882.9720000569</c:v>
                </c:pt>
                <c:pt idx="48">
                  <c:v>1313194.778000323</c:v>
                </c:pt>
                <c:pt idx="49">
                  <c:v>1280164.5200000834</c:v>
                </c:pt>
                <c:pt idx="50">
                  <c:v>1376187.6199995428</c:v>
                </c:pt>
                <c:pt idx="51">
                  <c:v>1473430.802000124</c:v>
                </c:pt>
                <c:pt idx="52">
                  <c:v>1536487.463999847</c:v>
                </c:pt>
                <c:pt idx="53">
                  <c:v>1668377.947999956</c:v>
                </c:pt>
                <c:pt idx="54">
                  <c:v>1572110.8239998352</c:v>
                </c:pt>
                <c:pt idx="55">
                  <c:v>1612974.2439995557</c:v>
                </c:pt>
                <c:pt idx="56">
                  <c:v>1662365.495999921</c:v>
                </c:pt>
                <c:pt idx="57">
                  <c:v>1639185.0300002582</c:v>
                </c:pt>
                <c:pt idx="58">
                  <c:v>1762360.7099997364</c:v>
                </c:pt>
                <c:pt idx="59">
                  <c:v>1677839.2580003012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-135739.99199999997</c:v>
                </c:pt>
                <c:pt idx="1">
                  <c:v>-390406.80400000024</c:v>
                </c:pt>
                <c:pt idx="2">
                  <c:v>-604048.1779999998</c:v>
                </c:pt>
                <c:pt idx="3">
                  <c:v>-788828.9479999994</c:v>
                </c:pt>
                <c:pt idx="4">
                  <c:v>-1007307.7719999991</c:v>
                </c:pt>
                <c:pt idx="5">
                  <c:v>-1191727.6959999981</c:v>
                </c:pt>
                <c:pt idx="6">
                  <c:v>-1388592.3919999986</c:v>
                </c:pt>
                <c:pt idx="7">
                  <c:v>-1551803.011999997</c:v>
                </c:pt>
                <c:pt idx="8">
                  <c:v>-1683638.7200000007</c:v>
                </c:pt>
                <c:pt idx="9">
                  <c:v>-1804590.5819999992</c:v>
                </c:pt>
                <c:pt idx="10">
                  <c:v>-1914309.7059999988</c:v>
                </c:pt>
                <c:pt idx="11">
                  <c:v>-2021358.1660000004</c:v>
                </c:pt>
                <c:pt idx="12">
                  <c:v>-2076679.5899999982</c:v>
                </c:pt>
                <c:pt idx="13">
                  <c:v>-2177343.0479999995</c:v>
                </c:pt>
                <c:pt idx="14">
                  <c:v>-2148325.5979999998</c:v>
                </c:pt>
                <c:pt idx="15">
                  <c:v>-2126197.6919999984</c:v>
                </c:pt>
                <c:pt idx="16">
                  <c:v>-2043099.782000002</c:v>
                </c:pt>
                <c:pt idx="17">
                  <c:v>-1981292.3940000352</c:v>
                </c:pt>
                <c:pt idx="18">
                  <c:v>-1929220.6780000455</c:v>
                </c:pt>
                <c:pt idx="19">
                  <c:v>-1867728.9040000509</c:v>
                </c:pt>
                <c:pt idx="20">
                  <c:v>-1766654.29000006</c:v>
                </c:pt>
                <c:pt idx="21">
                  <c:v>-1590885.814000078</c:v>
                </c:pt>
                <c:pt idx="22">
                  <c:v>-1311698.5140000791</c:v>
                </c:pt>
                <c:pt idx="23">
                  <c:v>-1049223.9800000484</c:v>
                </c:pt>
                <c:pt idx="24">
                  <c:v>-696493.0480000474</c:v>
                </c:pt>
                <c:pt idx="25">
                  <c:v>-315048.3820000277</c:v>
                </c:pt>
                <c:pt idx="26">
                  <c:v>166534.7559999968</c:v>
                </c:pt>
                <c:pt idx="27">
                  <c:v>704806.148000035</c:v>
                </c:pt>
                <c:pt idx="28">
                  <c:v>1286886.9240000541</c:v>
                </c:pt>
                <c:pt idx="29">
                  <c:v>1825338.4120000484</c:v>
                </c:pt>
                <c:pt idx="30">
                  <c:v>2352122.524000103</c:v>
                </c:pt>
                <c:pt idx="31">
                  <c:v>2987984.324000126</c:v>
                </c:pt>
                <c:pt idx="32">
                  <c:v>3620781.2640001564</c:v>
                </c:pt>
                <c:pt idx="33">
                  <c:v>4285710.202000048</c:v>
                </c:pt>
                <c:pt idx="34">
                  <c:v>5095911.704000008</c:v>
                </c:pt>
                <c:pt idx="35">
                  <c:v>5993726.782000076</c:v>
                </c:pt>
                <c:pt idx="36">
                  <c:v>6877809.294000088</c:v>
                </c:pt>
                <c:pt idx="37">
                  <c:v>7831909.105999962</c:v>
                </c:pt>
                <c:pt idx="38">
                  <c:v>8755942.65999996</c:v>
                </c:pt>
                <c:pt idx="39">
                  <c:v>9754173.27399993</c:v>
                </c:pt>
                <c:pt idx="40">
                  <c:v>10708132.77999986</c:v>
                </c:pt>
                <c:pt idx="41">
                  <c:v>11512899.08599973</c:v>
                </c:pt>
                <c:pt idx="42">
                  <c:v>12497167.037999667</c:v>
                </c:pt>
                <c:pt idx="43">
                  <c:v>13645362.271999551</c:v>
                </c:pt>
                <c:pt idx="44">
                  <c:v>14838400.91999947</c:v>
                </c:pt>
                <c:pt idx="45">
                  <c:v>15998595.281999312</c:v>
                </c:pt>
                <c:pt idx="46">
                  <c:v>17311237.77999934</c:v>
                </c:pt>
                <c:pt idx="47">
                  <c:v>18669120.7519994</c:v>
                </c:pt>
                <c:pt idx="48">
                  <c:v>19982315.529999726</c:v>
                </c:pt>
                <c:pt idx="49">
                  <c:v>21262480.04999981</c:v>
                </c:pt>
                <c:pt idx="50">
                  <c:v>22638667.669999354</c:v>
                </c:pt>
                <c:pt idx="51">
                  <c:v>24112098.471999478</c:v>
                </c:pt>
                <c:pt idx="52">
                  <c:v>25648585.935999326</c:v>
                </c:pt>
                <c:pt idx="53">
                  <c:v>27316963.88399928</c:v>
                </c:pt>
                <c:pt idx="54">
                  <c:v>28889074.707999118</c:v>
                </c:pt>
                <c:pt idx="55">
                  <c:v>30502048.951998673</c:v>
                </c:pt>
                <c:pt idx="56">
                  <c:v>32164414.447998594</c:v>
                </c:pt>
                <c:pt idx="57">
                  <c:v>33803599.47799885</c:v>
                </c:pt>
                <c:pt idx="58">
                  <c:v>35565960.18799859</c:v>
                </c:pt>
                <c:pt idx="59">
                  <c:v>37243799.44599889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My model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15:13:52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