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-1895201.1719999963</c:v>
                </c:pt>
                <c:pt idx="1">
                  <c:v>1273718.4960000329</c:v>
                </c:pt>
                <c:pt idx="2">
                  <c:v>6775314.41799995</c:v>
                </c:pt>
                <c:pt idx="3">
                  <c:v>13248404.391999677</c:v>
                </c:pt>
                <c:pt idx="4">
                  <c:v>19581928.773999386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11</c:v>
                </c:pt>
                <c:pt idx="4">
                  <c:v>16</c:v>
                </c:pt>
                <c:pt idx="5">
                  <c:v>19</c:v>
                </c:pt>
                <c:pt idx="6">
                  <c:v>14</c:v>
                </c:pt>
                <c:pt idx="7">
                  <c:v>28</c:v>
                </c:pt>
                <c:pt idx="8">
                  <c:v>23</c:v>
                </c:pt>
                <c:pt idx="9">
                  <c:v>19</c:v>
                </c:pt>
                <c:pt idx="10">
                  <c:v>23</c:v>
                </c:pt>
                <c:pt idx="11">
                  <c:v>18</c:v>
                </c:pt>
                <c:pt idx="12">
                  <c:v>31</c:v>
                </c:pt>
                <c:pt idx="13">
                  <c:v>27</c:v>
                </c:pt>
                <c:pt idx="14">
                  <c:v>32</c:v>
                </c:pt>
                <c:pt idx="15">
                  <c:v>41</c:v>
                </c:pt>
                <c:pt idx="16">
                  <c:v>46</c:v>
                </c:pt>
                <c:pt idx="17">
                  <c:v>34</c:v>
                </c:pt>
                <c:pt idx="18">
                  <c:v>31</c:v>
                </c:pt>
                <c:pt idx="19">
                  <c:v>40</c:v>
                </c:pt>
                <c:pt idx="20">
                  <c:v>45</c:v>
                </c:pt>
                <c:pt idx="21">
                  <c:v>49</c:v>
                </c:pt>
                <c:pt idx="22">
                  <c:v>48</c:v>
                </c:pt>
                <c:pt idx="23">
                  <c:v>44</c:v>
                </c:pt>
                <c:pt idx="24">
                  <c:v>48</c:v>
                </c:pt>
                <c:pt idx="25">
                  <c:v>46</c:v>
                </c:pt>
                <c:pt idx="26">
                  <c:v>53</c:v>
                </c:pt>
                <c:pt idx="27">
                  <c:v>68</c:v>
                </c:pt>
                <c:pt idx="28">
                  <c:v>64</c:v>
                </c:pt>
                <c:pt idx="29">
                  <c:v>59</c:v>
                </c:pt>
                <c:pt idx="30">
                  <c:v>62</c:v>
                </c:pt>
                <c:pt idx="31">
                  <c:v>54</c:v>
                </c:pt>
                <c:pt idx="32">
                  <c:v>84</c:v>
                </c:pt>
                <c:pt idx="33">
                  <c:v>57</c:v>
                </c:pt>
                <c:pt idx="34">
                  <c:v>56</c:v>
                </c:pt>
                <c:pt idx="35">
                  <c:v>60</c:v>
                </c:pt>
                <c:pt idx="36">
                  <c:v>72</c:v>
                </c:pt>
                <c:pt idx="37">
                  <c:v>68</c:v>
                </c:pt>
                <c:pt idx="38">
                  <c:v>83</c:v>
                </c:pt>
                <c:pt idx="39">
                  <c:v>73</c:v>
                </c:pt>
                <c:pt idx="40">
                  <c:v>92</c:v>
                </c:pt>
                <c:pt idx="41">
                  <c:v>77</c:v>
                </c:pt>
                <c:pt idx="42">
                  <c:v>76</c:v>
                </c:pt>
                <c:pt idx="43">
                  <c:v>83</c:v>
                </c:pt>
                <c:pt idx="44">
                  <c:v>78</c:v>
                </c:pt>
                <c:pt idx="45">
                  <c:v>99</c:v>
                </c:pt>
                <c:pt idx="46">
                  <c:v>93</c:v>
                </c:pt>
                <c:pt idx="47">
                  <c:v>91</c:v>
                </c:pt>
                <c:pt idx="48">
                  <c:v>95</c:v>
                </c:pt>
                <c:pt idx="49">
                  <c:v>93</c:v>
                </c:pt>
                <c:pt idx="50">
                  <c:v>81</c:v>
                </c:pt>
                <c:pt idx="51">
                  <c:v>78</c:v>
                </c:pt>
                <c:pt idx="52">
                  <c:v>78</c:v>
                </c:pt>
                <c:pt idx="53">
                  <c:v>85</c:v>
                </c:pt>
                <c:pt idx="54">
                  <c:v>118</c:v>
                </c:pt>
                <c:pt idx="55">
                  <c:v>109</c:v>
                </c:pt>
                <c:pt idx="56">
                  <c:v>100</c:v>
                </c:pt>
                <c:pt idx="57">
                  <c:v>103</c:v>
                </c:pt>
                <c:pt idx="58">
                  <c:v>101</c:v>
                </c:pt>
                <c:pt idx="59">
                  <c:v>101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35</c:v>
                </c:pt>
                <c:pt idx="1">
                  <c:v>44</c:v>
                </c:pt>
                <c:pt idx="2">
                  <c:v>43</c:v>
                </c:pt>
                <c:pt idx="3">
                  <c:v>61</c:v>
                </c:pt>
                <c:pt idx="4">
                  <c:v>59</c:v>
                </c:pt>
                <c:pt idx="5">
                  <c:v>68</c:v>
                </c:pt>
                <c:pt idx="6">
                  <c:v>76</c:v>
                </c:pt>
                <c:pt idx="7">
                  <c:v>88</c:v>
                </c:pt>
                <c:pt idx="8">
                  <c:v>97</c:v>
                </c:pt>
                <c:pt idx="9">
                  <c:v>100</c:v>
                </c:pt>
                <c:pt idx="10">
                  <c:v>99</c:v>
                </c:pt>
                <c:pt idx="11">
                  <c:v>119</c:v>
                </c:pt>
                <c:pt idx="12">
                  <c:v>121</c:v>
                </c:pt>
                <c:pt idx="13">
                  <c:v>148</c:v>
                </c:pt>
                <c:pt idx="14">
                  <c:v>132</c:v>
                </c:pt>
                <c:pt idx="15">
                  <c:v>145</c:v>
                </c:pt>
                <c:pt idx="16">
                  <c:v>138</c:v>
                </c:pt>
                <c:pt idx="17">
                  <c:v>144</c:v>
                </c:pt>
                <c:pt idx="18">
                  <c:v>172</c:v>
                </c:pt>
                <c:pt idx="19">
                  <c:v>171</c:v>
                </c:pt>
                <c:pt idx="20">
                  <c:v>171</c:v>
                </c:pt>
                <c:pt idx="21">
                  <c:v>181</c:v>
                </c:pt>
                <c:pt idx="22">
                  <c:v>183</c:v>
                </c:pt>
                <c:pt idx="23">
                  <c:v>208</c:v>
                </c:pt>
                <c:pt idx="24">
                  <c:v>209</c:v>
                </c:pt>
                <c:pt idx="25">
                  <c:v>230</c:v>
                </c:pt>
                <c:pt idx="26">
                  <c:v>230</c:v>
                </c:pt>
                <c:pt idx="27">
                  <c:v>198</c:v>
                </c:pt>
                <c:pt idx="28">
                  <c:v>217</c:v>
                </c:pt>
                <c:pt idx="29">
                  <c:v>237</c:v>
                </c:pt>
                <c:pt idx="30">
                  <c:v>239</c:v>
                </c:pt>
                <c:pt idx="31">
                  <c:v>250</c:v>
                </c:pt>
                <c:pt idx="32">
                  <c:v>224</c:v>
                </c:pt>
                <c:pt idx="33">
                  <c:v>268</c:v>
                </c:pt>
                <c:pt idx="34">
                  <c:v>288</c:v>
                </c:pt>
                <c:pt idx="35">
                  <c:v>280</c:v>
                </c:pt>
                <c:pt idx="36">
                  <c:v>303</c:v>
                </c:pt>
                <c:pt idx="37">
                  <c:v>279</c:v>
                </c:pt>
                <c:pt idx="38">
                  <c:v>316</c:v>
                </c:pt>
                <c:pt idx="39">
                  <c:v>319</c:v>
                </c:pt>
                <c:pt idx="40">
                  <c:v>306</c:v>
                </c:pt>
                <c:pt idx="41">
                  <c:v>323</c:v>
                </c:pt>
                <c:pt idx="42">
                  <c:v>312</c:v>
                </c:pt>
                <c:pt idx="43">
                  <c:v>313</c:v>
                </c:pt>
                <c:pt idx="44">
                  <c:v>363</c:v>
                </c:pt>
                <c:pt idx="45">
                  <c:v>358</c:v>
                </c:pt>
                <c:pt idx="46">
                  <c:v>353</c:v>
                </c:pt>
                <c:pt idx="47">
                  <c:v>338</c:v>
                </c:pt>
                <c:pt idx="48">
                  <c:v>354</c:v>
                </c:pt>
                <c:pt idx="49">
                  <c:v>356</c:v>
                </c:pt>
                <c:pt idx="50">
                  <c:v>353</c:v>
                </c:pt>
                <c:pt idx="51">
                  <c:v>374</c:v>
                </c:pt>
                <c:pt idx="52">
                  <c:v>375</c:v>
                </c:pt>
                <c:pt idx="53">
                  <c:v>384</c:v>
                </c:pt>
                <c:pt idx="54">
                  <c:v>381</c:v>
                </c:pt>
                <c:pt idx="55">
                  <c:v>378</c:v>
                </c:pt>
                <c:pt idx="56">
                  <c:v>408</c:v>
                </c:pt>
                <c:pt idx="57">
                  <c:v>400</c:v>
                </c:pt>
                <c:pt idx="58">
                  <c:v>407</c:v>
                </c:pt>
                <c:pt idx="59">
                  <c:v>394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57</c:v>
                </c:pt>
                <c:pt idx="1">
                  <c:v>56</c:v>
                </c:pt>
                <c:pt idx="2">
                  <c:v>71</c:v>
                </c:pt>
                <c:pt idx="3">
                  <c:v>61</c:v>
                </c:pt>
                <c:pt idx="4">
                  <c:v>72</c:v>
                </c:pt>
                <c:pt idx="5">
                  <c:v>74</c:v>
                </c:pt>
                <c:pt idx="6">
                  <c:v>87</c:v>
                </c:pt>
                <c:pt idx="7">
                  <c:v>79</c:v>
                </c:pt>
                <c:pt idx="8">
                  <c:v>94</c:v>
                </c:pt>
                <c:pt idx="9">
                  <c:v>117</c:v>
                </c:pt>
                <c:pt idx="10">
                  <c:v>137</c:v>
                </c:pt>
                <c:pt idx="11">
                  <c:v>148</c:v>
                </c:pt>
                <c:pt idx="12">
                  <c:v>162</c:v>
                </c:pt>
                <c:pt idx="13">
                  <c:v>152</c:v>
                </c:pt>
                <c:pt idx="14">
                  <c:v>175</c:v>
                </c:pt>
                <c:pt idx="15">
                  <c:v>167</c:v>
                </c:pt>
                <c:pt idx="16">
                  <c:v>183</c:v>
                </c:pt>
                <c:pt idx="17">
                  <c:v>204</c:v>
                </c:pt>
                <c:pt idx="18">
                  <c:v>194</c:v>
                </c:pt>
                <c:pt idx="19">
                  <c:v>202</c:v>
                </c:pt>
                <c:pt idx="20">
                  <c:v>214</c:v>
                </c:pt>
                <c:pt idx="21">
                  <c:v>216</c:v>
                </c:pt>
                <c:pt idx="22">
                  <c:v>234</c:v>
                </c:pt>
                <c:pt idx="23">
                  <c:v>231</c:v>
                </c:pt>
                <c:pt idx="24">
                  <c:v>245</c:v>
                </c:pt>
                <c:pt idx="25">
                  <c:v>242</c:v>
                </c:pt>
                <c:pt idx="26">
                  <c:v>250</c:v>
                </c:pt>
                <c:pt idx="27">
                  <c:v>283</c:v>
                </c:pt>
                <c:pt idx="28">
                  <c:v>285</c:v>
                </c:pt>
                <c:pt idx="29">
                  <c:v>286</c:v>
                </c:pt>
                <c:pt idx="30">
                  <c:v>299</c:v>
                </c:pt>
                <c:pt idx="31">
                  <c:v>314</c:v>
                </c:pt>
                <c:pt idx="32">
                  <c:v>329</c:v>
                </c:pt>
                <c:pt idx="33">
                  <c:v>330</c:v>
                </c:pt>
                <c:pt idx="34">
                  <c:v>331</c:v>
                </c:pt>
                <c:pt idx="35">
                  <c:v>356</c:v>
                </c:pt>
                <c:pt idx="36">
                  <c:v>341</c:v>
                </c:pt>
                <c:pt idx="37">
                  <c:v>384</c:v>
                </c:pt>
                <c:pt idx="38">
                  <c:v>346</c:v>
                </c:pt>
                <c:pt idx="39">
                  <c:v>369</c:v>
                </c:pt>
                <c:pt idx="40">
                  <c:v>377</c:v>
                </c:pt>
                <c:pt idx="41">
                  <c:v>391</c:v>
                </c:pt>
                <c:pt idx="42">
                  <c:v>419</c:v>
                </c:pt>
                <c:pt idx="43">
                  <c:v>427</c:v>
                </c:pt>
                <c:pt idx="44">
                  <c:v>398</c:v>
                </c:pt>
                <c:pt idx="45">
                  <c:v>399</c:v>
                </c:pt>
                <c:pt idx="46">
                  <c:v>428</c:v>
                </c:pt>
                <c:pt idx="47">
                  <c:v>461</c:v>
                </c:pt>
                <c:pt idx="48">
                  <c:v>460</c:v>
                </c:pt>
                <c:pt idx="49">
                  <c:v>468</c:v>
                </c:pt>
                <c:pt idx="50">
                  <c:v>493</c:v>
                </c:pt>
                <c:pt idx="51">
                  <c:v>484</c:v>
                </c:pt>
                <c:pt idx="52">
                  <c:v>493</c:v>
                </c:pt>
                <c:pt idx="53">
                  <c:v>486</c:v>
                </c:pt>
                <c:pt idx="54">
                  <c:v>465</c:v>
                </c:pt>
                <c:pt idx="55">
                  <c:v>487</c:v>
                </c:pt>
                <c:pt idx="56">
                  <c:v>476</c:v>
                </c:pt>
                <c:pt idx="57">
                  <c:v>491</c:v>
                </c:pt>
                <c:pt idx="58">
                  <c:v>496</c:v>
                </c:pt>
                <c:pt idx="59">
                  <c:v>518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36</c:v>
                </c:pt>
                <c:pt idx="13">
                  <c:v>33</c:v>
                </c:pt>
                <c:pt idx="14">
                  <c:v>58</c:v>
                </c:pt>
                <c:pt idx="15">
                  <c:v>46</c:v>
                </c:pt>
                <c:pt idx="16">
                  <c:v>54</c:v>
                </c:pt>
                <c:pt idx="17">
                  <c:v>61</c:v>
                </c:pt>
                <c:pt idx="18">
                  <c:v>60</c:v>
                </c:pt>
                <c:pt idx="19">
                  <c:v>69</c:v>
                </c:pt>
                <c:pt idx="20">
                  <c:v>74</c:v>
                </c:pt>
                <c:pt idx="21">
                  <c:v>83</c:v>
                </c:pt>
                <c:pt idx="22">
                  <c:v>106</c:v>
                </c:pt>
                <c:pt idx="23">
                  <c:v>115</c:v>
                </c:pt>
                <c:pt idx="24">
                  <c:v>148</c:v>
                </c:pt>
                <c:pt idx="25">
                  <c:v>143</c:v>
                </c:pt>
                <c:pt idx="26">
                  <c:v>179</c:v>
                </c:pt>
                <c:pt idx="27">
                  <c:v>134</c:v>
                </c:pt>
                <c:pt idx="28">
                  <c:v>172</c:v>
                </c:pt>
                <c:pt idx="29">
                  <c:v>175</c:v>
                </c:pt>
                <c:pt idx="30">
                  <c:v>172</c:v>
                </c:pt>
                <c:pt idx="31">
                  <c:v>177</c:v>
                </c:pt>
                <c:pt idx="32">
                  <c:v>183</c:v>
                </c:pt>
                <c:pt idx="33">
                  <c:v>194</c:v>
                </c:pt>
                <c:pt idx="34">
                  <c:v>239</c:v>
                </c:pt>
                <c:pt idx="35">
                  <c:v>231</c:v>
                </c:pt>
                <c:pt idx="36">
                  <c:v>258</c:v>
                </c:pt>
                <c:pt idx="37">
                  <c:v>256</c:v>
                </c:pt>
                <c:pt idx="38">
                  <c:v>323</c:v>
                </c:pt>
                <c:pt idx="39">
                  <c:v>308</c:v>
                </c:pt>
                <c:pt idx="40">
                  <c:v>314</c:v>
                </c:pt>
                <c:pt idx="41">
                  <c:v>322</c:v>
                </c:pt>
                <c:pt idx="42">
                  <c:v>328</c:v>
                </c:pt>
                <c:pt idx="43">
                  <c:v>352</c:v>
                </c:pt>
                <c:pt idx="44">
                  <c:v>366</c:v>
                </c:pt>
                <c:pt idx="45">
                  <c:v>369</c:v>
                </c:pt>
                <c:pt idx="46">
                  <c:v>393</c:v>
                </c:pt>
                <c:pt idx="47">
                  <c:v>406</c:v>
                </c:pt>
                <c:pt idx="48">
                  <c:v>392</c:v>
                </c:pt>
                <c:pt idx="49">
                  <c:v>402</c:v>
                </c:pt>
                <c:pt idx="50">
                  <c:v>433</c:v>
                </c:pt>
                <c:pt idx="51">
                  <c:v>480</c:v>
                </c:pt>
                <c:pt idx="52">
                  <c:v>470</c:v>
                </c:pt>
                <c:pt idx="53">
                  <c:v>493</c:v>
                </c:pt>
                <c:pt idx="54">
                  <c:v>471</c:v>
                </c:pt>
                <c:pt idx="55">
                  <c:v>482</c:v>
                </c:pt>
                <c:pt idx="56">
                  <c:v>523</c:v>
                </c:pt>
                <c:pt idx="57">
                  <c:v>579</c:v>
                </c:pt>
                <c:pt idx="58">
                  <c:v>565</c:v>
                </c:pt>
                <c:pt idx="59">
                  <c:v>587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4</c:v>
                </c:pt>
                <c:pt idx="31">
                  <c:v>0</c:v>
                </c:pt>
                <c:pt idx="32">
                  <c:v>3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0</c:v>
                </c:pt>
                <c:pt idx="42">
                  <c:v>2</c:v>
                </c:pt>
                <c:pt idx="43">
                  <c:v>2</c:v>
                </c:pt>
                <c:pt idx="44">
                  <c:v>0</c:v>
                </c:pt>
                <c:pt idx="45">
                  <c:v>1</c:v>
                </c:pt>
                <c:pt idx="46">
                  <c:v>4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3</c:v>
                </c:pt>
                <c:pt idx="53">
                  <c:v>2</c:v>
                </c:pt>
                <c:pt idx="54">
                  <c:v>1</c:v>
                </c:pt>
                <c:pt idx="55">
                  <c:v>3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7</c:v>
                </c:pt>
                <c:pt idx="4">
                  <c:v>6</c:v>
                </c:pt>
                <c:pt idx="5">
                  <c:v>2</c:v>
                </c:pt>
                <c:pt idx="6">
                  <c:v>2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  <c:pt idx="11">
                  <c:v>6</c:v>
                </c:pt>
                <c:pt idx="12">
                  <c:v>10</c:v>
                </c:pt>
                <c:pt idx="13">
                  <c:v>13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10</c:v>
                </c:pt>
                <c:pt idx="18">
                  <c:v>4</c:v>
                </c:pt>
                <c:pt idx="19">
                  <c:v>10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15</c:v>
                </c:pt>
                <c:pt idx="25">
                  <c:v>14</c:v>
                </c:pt>
                <c:pt idx="26">
                  <c:v>18</c:v>
                </c:pt>
                <c:pt idx="27">
                  <c:v>9</c:v>
                </c:pt>
                <c:pt idx="28">
                  <c:v>12</c:v>
                </c:pt>
                <c:pt idx="29">
                  <c:v>17</c:v>
                </c:pt>
                <c:pt idx="30">
                  <c:v>10</c:v>
                </c:pt>
                <c:pt idx="31">
                  <c:v>11</c:v>
                </c:pt>
                <c:pt idx="32">
                  <c:v>21</c:v>
                </c:pt>
                <c:pt idx="33">
                  <c:v>15</c:v>
                </c:pt>
                <c:pt idx="34">
                  <c:v>20</c:v>
                </c:pt>
                <c:pt idx="35">
                  <c:v>15</c:v>
                </c:pt>
                <c:pt idx="36">
                  <c:v>13</c:v>
                </c:pt>
                <c:pt idx="37">
                  <c:v>14</c:v>
                </c:pt>
                <c:pt idx="38">
                  <c:v>13</c:v>
                </c:pt>
                <c:pt idx="39">
                  <c:v>22</c:v>
                </c:pt>
                <c:pt idx="40">
                  <c:v>19</c:v>
                </c:pt>
                <c:pt idx="41">
                  <c:v>18</c:v>
                </c:pt>
                <c:pt idx="42">
                  <c:v>13</c:v>
                </c:pt>
                <c:pt idx="43">
                  <c:v>25</c:v>
                </c:pt>
                <c:pt idx="44">
                  <c:v>20</c:v>
                </c:pt>
                <c:pt idx="45">
                  <c:v>23</c:v>
                </c:pt>
                <c:pt idx="46">
                  <c:v>25</c:v>
                </c:pt>
                <c:pt idx="47">
                  <c:v>16</c:v>
                </c:pt>
                <c:pt idx="48">
                  <c:v>18</c:v>
                </c:pt>
                <c:pt idx="49">
                  <c:v>26</c:v>
                </c:pt>
                <c:pt idx="50">
                  <c:v>22</c:v>
                </c:pt>
                <c:pt idx="51">
                  <c:v>19</c:v>
                </c:pt>
                <c:pt idx="52">
                  <c:v>17</c:v>
                </c:pt>
                <c:pt idx="53">
                  <c:v>17</c:v>
                </c:pt>
                <c:pt idx="54">
                  <c:v>26</c:v>
                </c:pt>
                <c:pt idx="55">
                  <c:v>21</c:v>
                </c:pt>
                <c:pt idx="56">
                  <c:v>24</c:v>
                </c:pt>
                <c:pt idx="57">
                  <c:v>23</c:v>
                </c:pt>
                <c:pt idx="58">
                  <c:v>27</c:v>
                </c:pt>
                <c:pt idx="59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14</c:v>
                </c:pt>
                <c:pt idx="1">
                  <c:v>8</c:v>
                </c:pt>
                <c:pt idx="2">
                  <c:v>14</c:v>
                </c:pt>
                <c:pt idx="3">
                  <c:v>16</c:v>
                </c:pt>
                <c:pt idx="4">
                  <c:v>12</c:v>
                </c:pt>
                <c:pt idx="5">
                  <c:v>22</c:v>
                </c:pt>
                <c:pt idx="6">
                  <c:v>14</c:v>
                </c:pt>
                <c:pt idx="7">
                  <c:v>15</c:v>
                </c:pt>
                <c:pt idx="8">
                  <c:v>15</c:v>
                </c:pt>
                <c:pt idx="9">
                  <c:v>21</c:v>
                </c:pt>
                <c:pt idx="10">
                  <c:v>36</c:v>
                </c:pt>
                <c:pt idx="11">
                  <c:v>32</c:v>
                </c:pt>
                <c:pt idx="12">
                  <c:v>38</c:v>
                </c:pt>
                <c:pt idx="13">
                  <c:v>26</c:v>
                </c:pt>
                <c:pt idx="14">
                  <c:v>41</c:v>
                </c:pt>
                <c:pt idx="15">
                  <c:v>30</c:v>
                </c:pt>
                <c:pt idx="16">
                  <c:v>27</c:v>
                </c:pt>
                <c:pt idx="17">
                  <c:v>34</c:v>
                </c:pt>
                <c:pt idx="18">
                  <c:v>40</c:v>
                </c:pt>
                <c:pt idx="19">
                  <c:v>37</c:v>
                </c:pt>
                <c:pt idx="20">
                  <c:v>29</c:v>
                </c:pt>
                <c:pt idx="21">
                  <c:v>36</c:v>
                </c:pt>
                <c:pt idx="22">
                  <c:v>46</c:v>
                </c:pt>
                <c:pt idx="23">
                  <c:v>37</c:v>
                </c:pt>
                <c:pt idx="24">
                  <c:v>46</c:v>
                </c:pt>
                <c:pt idx="25">
                  <c:v>40</c:v>
                </c:pt>
                <c:pt idx="26">
                  <c:v>51</c:v>
                </c:pt>
                <c:pt idx="27">
                  <c:v>50</c:v>
                </c:pt>
                <c:pt idx="28">
                  <c:v>48</c:v>
                </c:pt>
                <c:pt idx="29">
                  <c:v>56</c:v>
                </c:pt>
                <c:pt idx="30">
                  <c:v>57</c:v>
                </c:pt>
                <c:pt idx="31">
                  <c:v>61</c:v>
                </c:pt>
                <c:pt idx="32">
                  <c:v>59</c:v>
                </c:pt>
                <c:pt idx="33">
                  <c:v>58</c:v>
                </c:pt>
                <c:pt idx="34">
                  <c:v>46</c:v>
                </c:pt>
                <c:pt idx="35">
                  <c:v>59</c:v>
                </c:pt>
                <c:pt idx="36">
                  <c:v>54</c:v>
                </c:pt>
                <c:pt idx="37">
                  <c:v>54</c:v>
                </c:pt>
                <c:pt idx="38">
                  <c:v>50</c:v>
                </c:pt>
                <c:pt idx="39">
                  <c:v>54</c:v>
                </c:pt>
                <c:pt idx="40">
                  <c:v>58</c:v>
                </c:pt>
                <c:pt idx="41">
                  <c:v>71</c:v>
                </c:pt>
                <c:pt idx="42">
                  <c:v>64</c:v>
                </c:pt>
                <c:pt idx="43">
                  <c:v>54</c:v>
                </c:pt>
                <c:pt idx="44">
                  <c:v>60</c:v>
                </c:pt>
                <c:pt idx="45">
                  <c:v>73</c:v>
                </c:pt>
                <c:pt idx="46">
                  <c:v>71</c:v>
                </c:pt>
                <c:pt idx="47">
                  <c:v>70</c:v>
                </c:pt>
                <c:pt idx="48">
                  <c:v>77</c:v>
                </c:pt>
                <c:pt idx="49">
                  <c:v>80</c:v>
                </c:pt>
                <c:pt idx="50">
                  <c:v>78</c:v>
                </c:pt>
                <c:pt idx="51">
                  <c:v>91</c:v>
                </c:pt>
                <c:pt idx="52">
                  <c:v>79</c:v>
                </c:pt>
                <c:pt idx="53">
                  <c:v>71</c:v>
                </c:pt>
                <c:pt idx="54">
                  <c:v>73</c:v>
                </c:pt>
                <c:pt idx="55">
                  <c:v>77</c:v>
                </c:pt>
                <c:pt idx="56">
                  <c:v>89</c:v>
                </c:pt>
                <c:pt idx="57">
                  <c:v>86</c:v>
                </c:pt>
                <c:pt idx="58">
                  <c:v>93</c:v>
                </c:pt>
                <c:pt idx="59">
                  <c:v>72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24</c:v>
                </c:pt>
                <c:pt idx="13">
                  <c:v>23</c:v>
                </c:pt>
                <c:pt idx="14">
                  <c:v>38</c:v>
                </c:pt>
                <c:pt idx="15">
                  <c:v>24</c:v>
                </c:pt>
                <c:pt idx="16">
                  <c:v>42</c:v>
                </c:pt>
                <c:pt idx="17">
                  <c:v>34</c:v>
                </c:pt>
                <c:pt idx="18">
                  <c:v>38</c:v>
                </c:pt>
                <c:pt idx="19">
                  <c:v>45</c:v>
                </c:pt>
                <c:pt idx="20">
                  <c:v>41</c:v>
                </c:pt>
                <c:pt idx="21">
                  <c:v>54</c:v>
                </c:pt>
                <c:pt idx="22">
                  <c:v>69</c:v>
                </c:pt>
                <c:pt idx="23">
                  <c:v>73</c:v>
                </c:pt>
                <c:pt idx="24">
                  <c:v>105</c:v>
                </c:pt>
                <c:pt idx="25">
                  <c:v>95</c:v>
                </c:pt>
                <c:pt idx="26">
                  <c:v>122</c:v>
                </c:pt>
                <c:pt idx="27">
                  <c:v>91</c:v>
                </c:pt>
                <c:pt idx="28">
                  <c:v>115</c:v>
                </c:pt>
                <c:pt idx="29">
                  <c:v>115</c:v>
                </c:pt>
                <c:pt idx="30">
                  <c:v>115</c:v>
                </c:pt>
                <c:pt idx="31">
                  <c:v>133</c:v>
                </c:pt>
                <c:pt idx="32">
                  <c:v>127</c:v>
                </c:pt>
                <c:pt idx="33">
                  <c:v>137</c:v>
                </c:pt>
                <c:pt idx="34">
                  <c:v>163</c:v>
                </c:pt>
                <c:pt idx="35">
                  <c:v>161</c:v>
                </c:pt>
                <c:pt idx="36">
                  <c:v>168</c:v>
                </c:pt>
                <c:pt idx="37">
                  <c:v>158</c:v>
                </c:pt>
                <c:pt idx="38">
                  <c:v>214</c:v>
                </c:pt>
                <c:pt idx="39">
                  <c:v>222</c:v>
                </c:pt>
                <c:pt idx="40">
                  <c:v>225</c:v>
                </c:pt>
                <c:pt idx="41">
                  <c:v>224</c:v>
                </c:pt>
                <c:pt idx="42">
                  <c:v>220</c:v>
                </c:pt>
                <c:pt idx="43">
                  <c:v>243</c:v>
                </c:pt>
                <c:pt idx="44">
                  <c:v>252</c:v>
                </c:pt>
                <c:pt idx="45">
                  <c:v>260</c:v>
                </c:pt>
                <c:pt idx="46">
                  <c:v>260</c:v>
                </c:pt>
                <c:pt idx="47">
                  <c:v>275</c:v>
                </c:pt>
                <c:pt idx="48">
                  <c:v>266</c:v>
                </c:pt>
                <c:pt idx="49">
                  <c:v>262</c:v>
                </c:pt>
                <c:pt idx="50">
                  <c:v>299</c:v>
                </c:pt>
                <c:pt idx="51">
                  <c:v>314</c:v>
                </c:pt>
                <c:pt idx="52">
                  <c:v>309</c:v>
                </c:pt>
                <c:pt idx="53">
                  <c:v>329</c:v>
                </c:pt>
                <c:pt idx="54">
                  <c:v>300</c:v>
                </c:pt>
                <c:pt idx="55">
                  <c:v>317</c:v>
                </c:pt>
                <c:pt idx="56">
                  <c:v>341</c:v>
                </c:pt>
                <c:pt idx="57">
                  <c:v>367</c:v>
                </c:pt>
                <c:pt idx="58">
                  <c:v>337</c:v>
                </c:pt>
                <c:pt idx="59">
                  <c:v>382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1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7</c:v>
                </c:pt>
                <c:pt idx="9">
                  <c:v>7</c:v>
                </c:pt>
                <c:pt idx="10">
                  <c:v>9</c:v>
                </c:pt>
                <c:pt idx="11">
                  <c:v>11</c:v>
                </c:pt>
                <c:pt idx="12">
                  <c:v>5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7</c:v>
                </c:pt>
                <c:pt idx="17">
                  <c:v>4</c:v>
                </c:pt>
                <c:pt idx="18">
                  <c:v>11</c:v>
                </c:pt>
                <c:pt idx="19">
                  <c:v>9</c:v>
                </c:pt>
                <c:pt idx="20">
                  <c:v>6</c:v>
                </c:pt>
                <c:pt idx="21">
                  <c:v>12</c:v>
                </c:pt>
                <c:pt idx="22">
                  <c:v>10</c:v>
                </c:pt>
                <c:pt idx="23">
                  <c:v>9</c:v>
                </c:pt>
                <c:pt idx="24">
                  <c:v>9</c:v>
                </c:pt>
                <c:pt idx="25">
                  <c:v>15</c:v>
                </c:pt>
                <c:pt idx="26">
                  <c:v>15</c:v>
                </c:pt>
                <c:pt idx="27">
                  <c:v>24</c:v>
                </c:pt>
                <c:pt idx="28">
                  <c:v>16</c:v>
                </c:pt>
                <c:pt idx="29">
                  <c:v>9</c:v>
                </c:pt>
                <c:pt idx="30">
                  <c:v>16</c:v>
                </c:pt>
                <c:pt idx="31">
                  <c:v>11</c:v>
                </c:pt>
                <c:pt idx="32">
                  <c:v>18</c:v>
                </c:pt>
                <c:pt idx="33">
                  <c:v>26</c:v>
                </c:pt>
                <c:pt idx="34">
                  <c:v>15</c:v>
                </c:pt>
                <c:pt idx="35">
                  <c:v>10</c:v>
                </c:pt>
                <c:pt idx="36">
                  <c:v>22</c:v>
                </c:pt>
                <c:pt idx="37">
                  <c:v>12</c:v>
                </c:pt>
                <c:pt idx="38">
                  <c:v>21</c:v>
                </c:pt>
                <c:pt idx="39">
                  <c:v>21</c:v>
                </c:pt>
                <c:pt idx="40">
                  <c:v>16</c:v>
                </c:pt>
                <c:pt idx="41">
                  <c:v>15</c:v>
                </c:pt>
                <c:pt idx="42">
                  <c:v>11</c:v>
                </c:pt>
                <c:pt idx="43">
                  <c:v>17</c:v>
                </c:pt>
                <c:pt idx="44">
                  <c:v>17</c:v>
                </c:pt>
                <c:pt idx="45">
                  <c:v>16</c:v>
                </c:pt>
                <c:pt idx="46">
                  <c:v>24</c:v>
                </c:pt>
                <c:pt idx="47">
                  <c:v>19</c:v>
                </c:pt>
                <c:pt idx="48">
                  <c:v>22</c:v>
                </c:pt>
                <c:pt idx="49">
                  <c:v>15</c:v>
                </c:pt>
                <c:pt idx="50">
                  <c:v>27</c:v>
                </c:pt>
                <c:pt idx="51">
                  <c:v>23</c:v>
                </c:pt>
                <c:pt idx="52">
                  <c:v>19</c:v>
                </c:pt>
                <c:pt idx="53">
                  <c:v>17</c:v>
                </c:pt>
                <c:pt idx="54">
                  <c:v>24</c:v>
                </c:pt>
                <c:pt idx="55">
                  <c:v>21</c:v>
                </c:pt>
                <c:pt idx="56">
                  <c:v>19</c:v>
                </c:pt>
                <c:pt idx="57">
                  <c:v>24</c:v>
                </c:pt>
                <c:pt idx="58">
                  <c:v>11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22</c:v>
                </c:pt>
                <c:pt idx="3">
                  <c:v>7</c:v>
                </c:pt>
                <c:pt idx="4">
                  <c:v>13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21</c:v>
                </c:pt>
                <c:pt idx="9">
                  <c:v>23</c:v>
                </c:pt>
                <c:pt idx="10">
                  <c:v>19</c:v>
                </c:pt>
                <c:pt idx="11">
                  <c:v>20</c:v>
                </c:pt>
                <c:pt idx="12">
                  <c:v>32</c:v>
                </c:pt>
                <c:pt idx="13">
                  <c:v>36</c:v>
                </c:pt>
                <c:pt idx="14">
                  <c:v>37</c:v>
                </c:pt>
                <c:pt idx="15">
                  <c:v>28</c:v>
                </c:pt>
                <c:pt idx="16">
                  <c:v>34</c:v>
                </c:pt>
                <c:pt idx="17">
                  <c:v>46</c:v>
                </c:pt>
                <c:pt idx="18">
                  <c:v>23</c:v>
                </c:pt>
                <c:pt idx="19">
                  <c:v>27</c:v>
                </c:pt>
                <c:pt idx="20">
                  <c:v>30</c:v>
                </c:pt>
                <c:pt idx="21">
                  <c:v>33</c:v>
                </c:pt>
                <c:pt idx="22">
                  <c:v>48</c:v>
                </c:pt>
                <c:pt idx="23">
                  <c:v>46</c:v>
                </c:pt>
                <c:pt idx="24">
                  <c:v>28</c:v>
                </c:pt>
                <c:pt idx="25">
                  <c:v>40</c:v>
                </c:pt>
                <c:pt idx="26">
                  <c:v>49</c:v>
                </c:pt>
                <c:pt idx="27">
                  <c:v>49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59</c:v>
                </c:pt>
                <c:pt idx="32">
                  <c:v>57</c:v>
                </c:pt>
                <c:pt idx="33">
                  <c:v>50</c:v>
                </c:pt>
                <c:pt idx="34">
                  <c:v>52</c:v>
                </c:pt>
                <c:pt idx="35">
                  <c:v>71</c:v>
                </c:pt>
                <c:pt idx="36">
                  <c:v>51</c:v>
                </c:pt>
                <c:pt idx="37">
                  <c:v>63</c:v>
                </c:pt>
                <c:pt idx="38">
                  <c:v>54</c:v>
                </c:pt>
                <c:pt idx="39">
                  <c:v>61</c:v>
                </c:pt>
                <c:pt idx="40">
                  <c:v>69</c:v>
                </c:pt>
                <c:pt idx="41">
                  <c:v>60</c:v>
                </c:pt>
                <c:pt idx="42">
                  <c:v>71</c:v>
                </c:pt>
                <c:pt idx="43">
                  <c:v>61</c:v>
                </c:pt>
                <c:pt idx="44">
                  <c:v>68</c:v>
                </c:pt>
                <c:pt idx="45">
                  <c:v>80</c:v>
                </c:pt>
                <c:pt idx="46">
                  <c:v>67</c:v>
                </c:pt>
                <c:pt idx="47">
                  <c:v>77</c:v>
                </c:pt>
                <c:pt idx="48">
                  <c:v>87</c:v>
                </c:pt>
                <c:pt idx="49">
                  <c:v>93</c:v>
                </c:pt>
                <c:pt idx="50">
                  <c:v>78</c:v>
                </c:pt>
                <c:pt idx="51">
                  <c:v>73</c:v>
                </c:pt>
                <c:pt idx="52">
                  <c:v>76</c:v>
                </c:pt>
                <c:pt idx="53">
                  <c:v>81</c:v>
                </c:pt>
                <c:pt idx="54">
                  <c:v>94</c:v>
                </c:pt>
                <c:pt idx="55">
                  <c:v>68</c:v>
                </c:pt>
                <c:pt idx="56">
                  <c:v>70</c:v>
                </c:pt>
                <c:pt idx="57">
                  <c:v>73</c:v>
                </c:pt>
                <c:pt idx="58">
                  <c:v>79</c:v>
                </c:pt>
                <c:pt idx="59">
                  <c:v>94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3</c:v>
                </c:pt>
                <c:pt idx="27">
                  <c:v>1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5</c:v>
                </c:pt>
                <c:pt idx="35">
                  <c:v>6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5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4</c:v>
                </c:pt>
                <c:pt idx="45">
                  <c:v>4</c:v>
                </c:pt>
                <c:pt idx="46">
                  <c:v>3</c:v>
                </c:pt>
                <c:pt idx="47">
                  <c:v>5</c:v>
                </c:pt>
                <c:pt idx="48">
                  <c:v>3</c:v>
                </c:pt>
                <c:pt idx="49">
                  <c:v>4</c:v>
                </c:pt>
                <c:pt idx="50">
                  <c:v>5</c:v>
                </c:pt>
                <c:pt idx="51">
                  <c:v>7</c:v>
                </c:pt>
                <c:pt idx="52">
                  <c:v>7</c:v>
                </c:pt>
                <c:pt idx="53">
                  <c:v>5</c:v>
                </c:pt>
                <c:pt idx="54">
                  <c:v>4</c:v>
                </c:pt>
                <c:pt idx="55">
                  <c:v>3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3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3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10</c:v>
                </c:pt>
                <c:pt idx="9">
                  <c:v>6</c:v>
                </c:pt>
                <c:pt idx="10">
                  <c:v>8</c:v>
                </c:pt>
                <c:pt idx="11">
                  <c:v>9</c:v>
                </c:pt>
                <c:pt idx="12">
                  <c:v>6</c:v>
                </c:pt>
                <c:pt idx="13">
                  <c:v>11</c:v>
                </c:pt>
                <c:pt idx="14">
                  <c:v>7</c:v>
                </c:pt>
                <c:pt idx="15">
                  <c:v>10</c:v>
                </c:pt>
                <c:pt idx="16">
                  <c:v>9</c:v>
                </c:pt>
                <c:pt idx="17">
                  <c:v>8</c:v>
                </c:pt>
                <c:pt idx="18">
                  <c:v>14</c:v>
                </c:pt>
                <c:pt idx="19">
                  <c:v>8</c:v>
                </c:pt>
                <c:pt idx="20">
                  <c:v>15</c:v>
                </c:pt>
                <c:pt idx="21">
                  <c:v>10</c:v>
                </c:pt>
                <c:pt idx="22">
                  <c:v>10</c:v>
                </c:pt>
                <c:pt idx="23">
                  <c:v>9</c:v>
                </c:pt>
                <c:pt idx="24">
                  <c:v>10</c:v>
                </c:pt>
                <c:pt idx="25">
                  <c:v>13</c:v>
                </c:pt>
                <c:pt idx="26">
                  <c:v>10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13</c:v>
                </c:pt>
                <c:pt idx="31">
                  <c:v>15</c:v>
                </c:pt>
                <c:pt idx="32">
                  <c:v>11</c:v>
                </c:pt>
                <c:pt idx="33">
                  <c:v>12</c:v>
                </c:pt>
                <c:pt idx="34">
                  <c:v>14</c:v>
                </c:pt>
                <c:pt idx="35">
                  <c:v>15</c:v>
                </c:pt>
                <c:pt idx="36">
                  <c:v>11</c:v>
                </c:pt>
                <c:pt idx="37">
                  <c:v>14</c:v>
                </c:pt>
                <c:pt idx="38">
                  <c:v>14</c:v>
                </c:pt>
                <c:pt idx="39">
                  <c:v>23</c:v>
                </c:pt>
                <c:pt idx="40">
                  <c:v>13</c:v>
                </c:pt>
                <c:pt idx="41">
                  <c:v>17</c:v>
                </c:pt>
                <c:pt idx="42">
                  <c:v>17</c:v>
                </c:pt>
                <c:pt idx="43">
                  <c:v>12</c:v>
                </c:pt>
                <c:pt idx="44">
                  <c:v>25</c:v>
                </c:pt>
                <c:pt idx="45">
                  <c:v>28</c:v>
                </c:pt>
                <c:pt idx="46">
                  <c:v>24</c:v>
                </c:pt>
                <c:pt idx="47">
                  <c:v>16</c:v>
                </c:pt>
                <c:pt idx="48">
                  <c:v>22</c:v>
                </c:pt>
                <c:pt idx="49">
                  <c:v>22</c:v>
                </c:pt>
                <c:pt idx="50">
                  <c:v>26</c:v>
                </c:pt>
                <c:pt idx="51">
                  <c:v>20</c:v>
                </c:pt>
                <c:pt idx="52">
                  <c:v>26</c:v>
                </c:pt>
                <c:pt idx="53">
                  <c:v>18</c:v>
                </c:pt>
                <c:pt idx="54">
                  <c:v>14</c:v>
                </c:pt>
                <c:pt idx="55">
                  <c:v>20</c:v>
                </c:pt>
                <c:pt idx="56">
                  <c:v>14</c:v>
                </c:pt>
                <c:pt idx="57">
                  <c:v>19</c:v>
                </c:pt>
                <c:pt idx="58">
                  <c:v>25</c:v>
                </c:pt>
                <c:pt idx="59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9</c:v>
                </c:pt>
                <c:pt idx="2">
                  <c:v>12</c:v>
                </c:pt>
                <c:pt idx="3">
                  <c:v>11</c:v>
                </c:pt>
                <c:pt idx="4">
                  <c:v>13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16</c:v>
                </c:pt>
                <c:pt idx="9">
                  <c:v>21</c:v>
                </c:pt>
                <c:pt idx="10">
                  <c:v>24</c:v>
                </c:pt>
                <c:pt idx="11">
                  <c:v>36</c:v>
                </c:pt>
                <c:pt idx="12">
                  <c:v>29</c:v>
                </c:pt>
                <c:pt idx="13">
                  <c:v>21</c:v>
                </c:pt>
                <c:pt idx="14">
                  <c:v>33</c:v>
                </c:pt>
                <c:pt idx="15">
                  <c:v>23</c:v>
                </c:pt>
                <c:pt idx="16">
                  <c:v>40</c:v>
                </c:pt>
                <c:pt idx="17">
                  <c:v>36</c:v>
                </c:pt>
                <c:pt idx="18">
                  <c:v>35</c:v>
                </c:pt>
                <c:pt idx="19">
                  <c:v>39</c:v>
                </c:pt>
                <c:pt idx="20">
                  <c:v>44</c:v>
                </c:pt>
                <c:pt idx="21">
                  <c:v>35</c:v>
                </c:pt>
                <c:pt idx="22">
                  <c:v>41</c:v>
                </c:pt>
                <c:pt idx="23">
                  <c:v>38</c:v>
                </c:pt>
                <c:pt idx="24">
                  <c:v>40</c:v>
                </c:pt>
                <c:pt idx="25">
                  <c:v>33</c:v>
                </c:pt>
                <c:pt idx="26">
                  <c:v>42</c:v>
                </c:pt>
                <c:pt idx="27">
                  <c:v>62</c:v>
                </c:pt>
                <c:pt idx="28">
                  <c:v>48</c:v>
                </c:pt>
                <c:pt idx="29">
                  <c:v>50</c:v>
                </c:pt>
                <c:pt idx="30">
                  <c:v>53</c:v>
                </c:pt>
                <c:pt idx="31">
                  <c:v>55</c:v>
                </c:pt>
                <c:pt idx="32">
                  <c:v>62</c:v>
                </c:pt>
                <c:pt idx="33">
                  <c:v>58</c:v>
                </c:pt>
                <c:pt idx="34">
                  <c:v>73</c:v>
                </c:pt>
                <c:pt idx="35">
                  <c:v>58</c:v>
                </c:pt>
                <c:pt idx="36">
                  <c:v>68</c:v>
                </c:pt>
                <c:pt idx="37">
                  <c:v>76</c:v>
                </c:pt>
                <c:pt idx="38">
                  <c:v>58</c:v>
                </c:pt>
                <c:pt idx="39">
                  <c:v>59</c:v>
                </c:pt>
                <c:pt idx="40">
                  <c:v>59</c:v>
                </c:pt>
                <c:pt idx="41">
                  <c:v>76</c:v>
                </c:pt>
                <c:pt idx="42">
                  <c:v>61</c:v>
                </c:pt>
                <c:pt idx="43">
                  <c:v>61</c:v>
                </c:pt>
                <c:pt idx="44">
                  <c:v>69</c:v>
                </c:pt>
                <c:pt idx="45">
                  <c:v>85</c:v>
                </c:pt>
                <c:pt idx="46">
                  <c:v>82</c:v>
                </c:pt>
                <c:pt idx="47">
                  <c:v>101</c:v>
                </c:pt>
                <c:pt idx="48">
                  <c:v>79</c:v>
                </c:pt>
                <c:pt idx="49">
                  <c:v>70</c:v>
                </c:pt>
                <c:pt idx="50">
                  <c:v>83</c:v>
                </c:pt>
                <c:pt idx="51">
                  <c:v>80</c:v>
                </c:pt>
                <c:pt idx="52">
                  <c:v>83</c:v>
                </c:pt>
                <c:pt idx="53">
                  <c:v>83</c:v>
                </c:pt>
                <c:pt idx="54">
                  <c:v>79</c:v>
                </c:pt>
                <c:pt idx="55">
                  <c:v>82</c:v>
                </c:pt>
                <c:pt idx="56">
                  <c:v>72</c:v>
                </c:pt>
                <c:pt idx="57">
                  <c:v>78</c:v>
                </c:pt>
                <c:pt idx="58">
                  <c:v>79</c:v>
                </c:pt>
                <c:pt idx="59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3</c:v>
                </c:pt>
                <c:pt idx="14">
                  <c:v>5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4</c:v>
                </c:pt>
                <c:pt idx="19">
                  <c:v>2</c:v>
                </c:pt>
                <c:pt idx="20">
                  <c:v>4</c:v>
                </c:pt>
                <c:pt idx="21">
                  <c:v>1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3</c:v>
                </c:pt>
                <c:pt idx="26">
                  <c:v>9</c:v>
                </c:pt>
                <c:pt idx="27">
                  <c:v>3</c:v>
                </c:pt>
                <c:pt idx="28">
                  <c:v>4</c:v>
                </c:pt>
                <c:pt idx="29">
                  <c:v>6</c:v>
                </c:pt>
                <c:pt idx="30">
                  <c:v>4</c:v>
                </c:pt>
                <c:pt idx="31">
                  <c:v>3</c:v>
                </c:pt>
                <c:pt idx="32">
                  <c:v>4</c:v>
                </c:pt>
                <c:pt idx="33">
                  <c:v>8</c:v>
                </c:pt>
                <c:pt idx="34">
                  <c:v>4</c:v>
                </c:pt>
                <c:pt idx="35">
                  <c:v>9</c:v>
                </c:pt>
                <c:pt idx="36">
                  <c:v>3</c:v>
                </c:pt>
                <c:pt idx="37">
                  <c:v>5</c:v>
                </c:pt>
                <c:pt idx="38">
                  <c:v>5</c:v>
                </c:pt>
                <c:pt idx="39">
                  <c:v>9</c:v>
                </c:pt>
                <c:pt idx="40">
                  <c:v>5</c:v>
                </c:pt>
                <c:pt idx="41">
                  <c:v>5</c:v>
                </c:pt>
                <c:pt idx="42">
                  <c:v>9</c:v>
                </c:pt>
                <c:pt idx="43">
                  <c:v>4</c:v>
                </c:pt>
                <c:pt idx="44">
                  <c:v>7</c:v>
                </c:pt>
                <c:pt idx="45">
                  <c:v>6</c:v>
                </c:pt>
                <c:pt idx="46">
                  <c:v>2</c:v>
                </c:pt>
                <c:pt idx="47">
                  <c:v>6</c:v>
                </c:pt>
                <c:pt idx="48">
                  <c:v>7</c:v>
                </c:pt>
                <c:pt idx="49">
                  <c:v>7</c:v>
                </c:pt>
                <c:pt idx="50">
                  <c:v>3</c:v>
                </c:pt>
                <c:pt idx="51">
                  <c:v>12</c:v>
                </c:pt>
                <c:pt idx="52">
                  <c:v>6</c:v>
                </c:pt>
                <c:pt idx="53">
                  <c:v>12</c:v>
                </c:pt>
                <c:pt idx="54">
                  <c:v>5</c:v>
                </c:pt>
                <c:pt idx="55">
                  <c:v>8</c:v>
                </c:pt>
                <c:pt idx="56">
                  <c:v>15</c:v>
                </c:pt>
                <c:pt idx="57">
                  <c:v>8</c:v>
                </c:pt>
                <c:pt idx="58">
                  <c:v>13</c:v>
                </c:pt>
                <c:pt idx="59">
                  <c:v>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276</c:v>
                </c:pt>
                <c:pt idx="1">
                  <c:v>1038</c:v>
                </c:pt>
                <c:pt idx="2">
                  <c:v>2300</c:v>
                </c:pt>
                <c:pt idx="3">
                  <c:v>3687</c:v>
                </c:pt>
                <c:pt idx="4">
                  <c:v>5068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245</c:v>
                </c:pt>
                <c:pt idx="1">
                  <c:v>537</c:v>
                </c:pt>
                <c:pt idx="2">
                  <c:v>836</c:v>
                </c:pt>
                <c:pt idx="3">
                  <c:v>1039</c:v>
                </c:pt>
                <c:pt idx="4">
                  <c:v>1271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274</c:v>
                </c:pt>
                <c:pt idx="1">
                  <c:v>572</c:v>
                </c:pt>
                <c:pt idx="2">
                  <c:v>859</c:v>
                </c:pt>
                <c:pt idx="3">
                  <c:v>1151</c:v>
                </c:pt>
                <c:pt idx="4">
                  <c:v>1318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14159714.800000004</c:v>
                </c:pt>
                <c:pt idx="1">
                  <c:v>40804151.20000003</c:v>
                </c:pt>
                <c:pt idx="2">
                  <c:v>79431026.99999996</c:v>
                </c:pt>
                <c:pt idx="3">
                  <c:v>121046943.19999966</c:v>
                </c:pt>
                <c:pt idx="4">
                  <c:v>160466900.1999994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16054915.972</c:v>
                </c:pt>
                <c:pt idx="1">
                  <c:v>39530432.703999996</c:v>
                </c:pt>
                <c:pt idx="2">
                  <c:v>72655712.582</c:v>
                </c:pt>
                <c:pt idx="3">
                  <c:v>107798538.808</c:v>
                </c:pt>
                <c:pt idx="4">
                  <c:v>140884971.426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5511</c:v>
                </c:pt>
                <c:pt idx="2">
                  <c:v>9278</c:v>
                </c:pt>
                <c:pt idx="3">
                  <c:v>13603</c:v>
                </c:pt>
                <c:pt idx="4">
                  <c:v>17400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-90677.33799999987</c:v>
                </c:pt>
                <c:pt idx="1">
                  <c:v>-204902.28400000022</c:v>
                </c:pt>
                <c:pt idx="2">
                  <c:v>-195677.1339999996</c:v>
                </c:pt>
                <c:pt idx="3">
                  <c:v>-199091.86600000027</c:v>
                </c:pt>
                <c:pt idx="4">
                  <c:v>-209776.7879999989</c:v>
                </c:pt>
                <c:pt idx="5">
                  <c:v>-196779.09800000035</c:v>
                </c:pt>
                <c:pt idx="6">
                  <c:v>-189832.78400000045</c:v>
                </c:pt>
                <c:pt idx="7">
                  <c:v>-158295.58200000226</c:v>
                </c:pt>
                <c:pt idx="8">
                  <c:v>-177158.1340000017</c:v>
                </c:pt>
                <c:pt idx="9">
                  <c:v>-162814.38800000004</c:v>
                </c:pt>
                <c:pt idx="10">
                  <c:v>-58601.693999993615</c:v>
                </c:pt>
                <c:pt idx="11">
                  <c:v>-51594.081999999005</c:v>
                </c:pt>
                <c:pt idx="12">
                  <c:v>34033.307999994606</c:v>
                </c:pt>
                <c:pt idx="13">
                  <c:v>28333.251999993343</c:v>
                </c:pt>
                <c:pt idx="14">
                  <c:v>111079.36400000751</c:v>
                </c:pt>
                <c:pt idx="15">
                  <c:v>-9854.46600000374</c:v>
                </c:pt>
                <c:pt idx="16">
                  <c:v>96971.6100000008</c:v>
                </c:pt>
                <c:pt idx="17">
                  <c:v>82688.43399999617</c:v>
                </c:pt>
                <c:pt idx="18">
                  <c:v>75733.62199998554</c:v>
                </c:pt>
                <c:pt idx="19">
                  <c:v>71601.4480000115</c:v>
                </c:pt>
                <c:pt idx="20">
                  <c:v>112797.72200001776</c:v>
                </c:pt>
                <c:pt idx="21">
                  <c:v>142815.59400002565</c:v>
                </c:pt>
                <c:pt idx="22">
                  <c:v>275023.1859999802</c:v>
                </c:pt>
                <c:pt idx="23">
                  <c:v>252495.42200002354</c:v>
                </c:pt>
                <c:pt idx="24">
                  <c:v>410081.32600002456</c:v>
                </c:pt>
                <c:pt idx="25">
                  <c:v>356616.2599999802</c:v>
                </c:pt>
                <c:pt idx="26">
                  <c:v>587464.2739999779</c:v>
                </c:pt>
                <c:pt idx="27">
                  <c:v>396718.27200004924</c:v>
                </c:pt>
                <c:pt idx="28">
                  <c:v>485762.1699999897</c:v>
                </c:pt>
                <c:pt idx="29">
                  <c:v>512305.79000010155</c:v>
                </c:pt>
                <c:pt idx="30">
                  <c:v>510080.16999996547</c:v>
                </c:pt>
                <c:pt idx="31">
                  <c:v>611975.5260000564</c:v>
                </c:pt>
                <c:pt idx="32">
                  <c:v>655343.8220000658</c:v>
                </c:pt>
                <c:pt idx="33">
                  <c:v>669792.1199998884</c:v>
                </c:pt>
                <c:pt idx="34">
                  <c:v>769805.8659998858</c:v>
                </c:pt>
                <c:pt idx="35">
                  <c:v>809368.8219999652</c:v>
                </c:pt>
                <c:pt idx="36">
                  <c:v>794261.8999999724</c:v>
                </c:pt>
                <c:pt idx="37">
                  <c:v>770437.2919999929</c:v>
                </c:pt>
                <c:pt idx="38">
                  <c:v>895087.8359999508</c:v>
                </c:pt>
                <c:pt idx="39">
                  <c:v>1092195.7299999502</c:v>
                </c:pt>
                <c:pt idx="40">
                  <c:v>1035951.9980001375</c:v>
                </c:pt>
                <c:pt idx="41">
                  <c:v>1099197.8799997866</c:v>
                </c:pt>
                <c:pt idx="42">
                  <c:v>1058314.146000011</c:v>
                </c:pt>
                <c:pt idx="43">
                  <c:v>1078447.9680002294</c:v>
                </c:pt>
                <c:pt idx="44">
                  <c:v>1202785.7139998935</c:v>
                </c:pt>
                <c:pt idx="45">
                  <c:v>1385249.3479999937</c:v>
                </c:pt>
                <c:pt idx="46">
                  <c:v>1339937.289999945</c:v>
                </c:pt>
                <c:pt idx="47">
                  <c:v>1496537.2899998128</c:v>
                </c:pt>
                <c:pt idx="48">
                  <c:v>1424350.9460001588</c:v>
                </c:pt>
                <c:pt idx="49">
                  <c:v>1326273.139999913</c:v>
                </c:pt>
                <c:pt idx="50">
                  <c:v>1536023.677999854</c:v>
                </c:pt>
                <c:pt idx="51">
                  <c:v>1667215.3699997421</c:v>
                </c:pt>
                <c:pt idx="52">
                  <c:v>1593485.8299999237</c:v>
                </c:pt>
                <c:pt idx="53">
                  <c:v>1600012.9219996203</c:v>
                </c:pt>
                <c:pt idx="54">
                  <c:v>1548698.3760001473</c:v>
                </c:pt>
                <c:pt idx="55">
                  <c:v>1592660.646000225</c:v>
                </c:pt>
                <c:pt idx="56">
                  <c:v>1746514.8659998812</c:v>
                </c:pt>
                <c:pt idx="57">
                  <c:v>1878067.8339998834</c:v>
                </c:pt>
                <c:pt idx="58">
                  <c:v>1785560.0199997053</c:v>
                </c:pt>
                <c:pt idx="59">
                  <c:v>1883065.1460003294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-90677.33799999987</c:v>
                </c:pt>
                <c:pt idx="1">
                  <c:v>-295579.6220000001</c:v>
                </c:pt>
                <c:pt idx="2">
                  <c:v>-491256.7559999997</c:v>
                </c:pt>
                <c:pt idx="3">
                  <c:v>-690348.622</c:v>
                </c:pt>
                <c:pt idx="4">
                  <c:v>-900125.4099999989</c:v>
                </c:pt>
                <c:pt idx="5">
                  <c:v>-1096904.5079999992</c:v>
                </c:pt>
                <c:pt idx="6">
                  <c:v>-1286737.2919999997</c:v>
                </c:pt>
                <c:pt idx="7">
                  <c:v>-1445032.874000002</c:v>
                </c:pt>
                <c:pt idx="8">
                  <c:v>-1622191.0080000036</c:v>
                </c:pt>
                <c:pt idx="9">
                  <c:v>-1785005.3960000037</c:v>
                </c:pt>
                <c:pt idx="10">
                  <c:v>-1843607.0899999973</c:v>
                </c:pt>
                <c:pt idx="11">
                  <c:v>-1895201.1719999963</c:v>
                </c:pt>
                <c:pt idx="12">
                  <c:v>-1861167.8640000017</c:v>
                </c:pt>
                <c:pt idx="13">
                  <c:v>-1832834.6120000083</c:v>
                </c:pt>
                <c:pt idx="14">
                  <c:v>-1721755.2480000008</c:v>
                </c:pt>
                <c:pt idx="15">
                  <c:v>-1731609.7140000046</c:v>
                </c:pt>
                <c:pt idx="16">
                  <c:v>-1634638.1040000038</c:v>
                </c:pt>
                <c:pt idx="17">
                  <c:v>-1551949.6700000076</c:v>
                </c:pt>
                <c:pt idx="18">
                  <c:v>-1476216.048000022</c:v>
                </c:pt>
                <c:pt idx="19">
                  <c:v>-1404614.6000000106</c:v>
                </c:pt>
                <c:pt idx="20">
                  <c:v>-1291816.8779999928</c:v>
                </c:pt>
                <c:pt idx="21">
                  <c:v>-1149001.2839999672</c:v>
                </c:pt>
                <c:pt idx="22">
                  <c:v>-873978.097999987</c:v>
                </c:pt>
                <c:pt idx="23">
                  <c:v>-621482.6759999634</c:v>
                </c:pt>
                <c:pt idx="24">
                  <c:v>-211401.34999993886</c:v>
                </c:pt>
                <c:pt idx="25">
                  <c:v>145214.91000004136</c:v>
                </c:pt>
                <c:pt idx="26">
                  <c:v>732679.1840000192</c:v>
                </c:pt>
                <c:pt idx="27">
                  <c:v>1129397.4560000685</c:v>
                </c:pt>
                <c:pt idx="28">
                  <c:v>1615159.6260000581</c:v>
                </c:pt>
                <c:pt idx="29">
                  <c:v>2127465.4160001595</c:v>
                </c:pt>
                <c:pt idx="30">
                  <c:v>2637545.586000125</c:v>
                </c:pt>
                <c:pt idx="31">
                  <c:v>3249521.1120001813</c:v>
                </c:pt>
                <c:pt idx="32">
                  <c:v>3904864.934000247</c:v>
                </c:pt>
                <c:pt idx="33">
                  <c:v>4574657.0540001355</c:v>
                </c:pt>
                <c:pt idx="34">
                  <c:v>5344462.920000021</c:v>
                </c:pt>
                <c:pt idx="35">
                  <c:v>6153831.741999987</c:v>
                </c:pt>
                <c:pt idx="36">
                  <c:v>6948093.641999959</c:v>
                </c:pt>
                <c:pt idx="37">
                  <c:v>7718530.933999952</c:v>
                </c:pt>
                <c:pt idx="38">
                  <c:v>8613618.769999903</c:v>
                </c:pt>
                <c:pt idx="39">
                  <c:v>9705814.499999853</c:v>
                </c:pt>
                <c:pt idx="40">
                  <c:v>10741766.49799999</c:v>
                </c:pt>
                <c:pt idx="41">
                  <c:v>11840964.377999777</c:v>
                </c:pt>
                <c:pt idx="42">
                  <c:v>12899278.523999788</c:v>
                </c:pt>
                <c:pt idx="43">
                  <c:v>13977726.492000017</c:v>
                </c:pt>
                <c:pt idx="44">
                  <c:v>15180512.20599991</c:v>
                </c:pt>
                <c:pt idx="45">
                  <c:v>16565761.553999905</c:v>
                </c:pt>
                <c:pt idx="46">
                  <c:v>17905698.843999848</c:v>
                </c:pt>
                <c:pt idx="47">
                  <c:v>19402236.13399966</c:v>
                </c:pt>
                <c:pt idx="48">
                  <c:v>20826587.07999982</c:v>
                </c:pt>
                <c:pt idx="49">
                  <c:v>22152860.21999973</c:v>
                </c:pt>
                <c:pt idx="50">
                  <c:v>23688883.897999585</c:v>
                </c:pt>
                <c:pt idx="51">
                  <c:v>25356099.26799933</c:v>
                </c:pt>
                <c:pt idx="52">
                  <c:v>26949585.097999252</c:v>
                </c:pt>
                <c:pt idx="53">
                  <c:v>28549598.01999887</c:v>
                </c:pt>
                <c:pt idx="54">
                  <c:v>30098296.395999018</c:v>
                </c:pt>
                <c:pt idx="55">
                  <c:v>31690957.041999243</c:v>
                </c:pt>
                <c:pt idx="56">
                  <c:v>33437471.907999124</c:v>
                </c:pt>
                <c:pt idx="57">
                  <c:v>35315539.74199901</c:v>
                </c:pt>
                <c:pt idx="58">
                  <c:v>37101099.76199871</c:v>
                </c:pt>
                <c:pt idx="59">
                  <c:v>38984164.90799904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Model1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14:57:58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