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A202F-4299-479C-B15E-F143261314E2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C122-6047-4DF2-B658-83EED2B0E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16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2C122-6047-4DF2-B658-83EED2B0EF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03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70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65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6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45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41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89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19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44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17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51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55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110C-44BF-413A-8FA8-51FBC9510905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1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Transformer models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r>
              <a:rPr lang="en-US" dirty="0"/>
              <a:t>Deep learning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70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E0154-225E-D6F8-32EC-E91A5B2A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InstructGPT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D82899-B99B-39CD-35EA-71CD9A3AA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192" y="2277456"/>
            <a:ext cx="7161287" cy="4311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AEB997-BD23-A70F-A188-DF7A07C1381C}"/>
              </a:ext>
            </a:extLst>
          </p:cNvPr>
          <p:cNvSpPr txBox="1"/>
          <p:nvPr/>
        </p:nvSpPr>
        <p:spPr>
          <a:xfrm>
            <a:off x="838200" y="1699794"/>
            <a:ext cx="390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Finetuning of GPT-3 with assessors help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0293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ACE58-C780-E170-1885-074BA399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Transformer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AB63D8-082B-EE4D-05D9-15E8D0F31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845" y="2425364"/>
            <a:ext cx="7183548" cy="3744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DB8A46-107B-1B66-F26A-A755E3E50E86}"/>
              </a:ext>
            </a:extLst>
          </p:cNvPr>
          <p:cNvSpPr txBox="1"/>
          <p:nvPr/>
        </p:nvSpPr>
        <p:spPr>
          <a:xfrm>
            <a:off x="952901" y="1690688"/>
            <a:ext cx="594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similar unsupervised pretraining mechanism for images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648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A7905-2F43-56A1-D649-FB85BCED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for machine translation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FE7504-DB6F-6BBC-3FE5-A68E2CC1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58" y="1348761"/>
            <a:ext cx="3781376" cy="540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4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49DBE-6B8A-68EC-88E1-A7B766DE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visualization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3CDF11-0A24-02AD-03F6-71BC8FF68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03" y="1824544"/>
            <a:ext cx="8837977" cy="463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6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E4D0-7432-B2C1-9308-17F92882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85AFE-F726-104E-D32D-B4D9A61687B2}"/>
              </a:ext>
            </a:extLst>
          </p:cNvPr>
          <p:cNvSpPr txBox="1"/>
          <p:nvPr/>
        </p:nvSpPr>
        <p:spPr>
          <a:xfrm>
            <a:off x="838200" y="1443789"/>
            <a:ext cx="5489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Using only Transformer encoder</a:t>
            </a:r>
          </a:p>
          <a:p>
            <a:pPr marL="342900" indent="-342900">
              <a:buAutoNum type="arabicPeriod"/>
            </a:pPr>
            <a:r>
              <a:rPr lang="en-US" dirty="0"/>
              <a:t>Language Model Masked pretraining</a:t>
            </a:r>
          </a:p>
          <a:p>
            <a:pPr marL="342900" indent="-342900">
              <a:buAutoNum type="arabicPeriod"/>
            </a:pPr>
            <a:r>
              <a:rPr lang="en-US" dirty="0"/>
              <a:t>Next Sentence Prediction for training CLS embedding</a:t>
            </a:r>
          </a:p>
          <a:p>
            <a:pPr marL="342900" indent="-342900">
              <a:buAutoNum type="arabicPeriod"/>
            </a:pPr>
            <a:r>
              <a:rPr lang="en-US" dirty="0"/>
              <a:t>Fine-tuning for downstream tasks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A37549-2914-9151-E192-AF9E61B76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60" y="2753977"/>
            <a:ext cx="9803894" cy="403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4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43557-BBB0-7E85-3397-3BA4A14F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RoBERTa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81A427-DF11-9102-9846-309F96346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801" y="1874848"/>
            <a:ext cx="7384266" cy="363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6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5034C-DFAA-D8EC-CCCC-8F6D0124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GPT-1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1795EF-5F68-8271-2438-C0F6258A4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710" y="3204297"/>
            <a:ext cx="7932536" cy="33666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47248E-5CE4-95E0-5D96-D376A9656ADE}"/>
              </a:ext>
            </a:extLst>
          </p:cNvPr>
          <p:cNvSpPr txBox="1"/>
          <p:nvPr/>
        </p:nvSpPr>
        <p:spPr>
          <a:xfrm>
            <a:off x="838200" y="1443789"/>
            <a:ext cx="5511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Using only Transformer decoder</a:t>
            </a:r>
          </a:p>
          <a:p>
            <a:pPr marL="342900" indent="-342900">
              <a:buAutoNum type="arabicPeriod"/>
            </a:pPr>
            <a:r>
              <a:rPr lang="en-US" dirty="0"/>
              <a:t>Unsupervised pretraining using next token prediction</a:t>
            </a:r>
          </a:p>
          <a:p>
            <a:pPr marL="342900" indent="-342900">
              <a:buAutoNum type="arabicPeriod"/>
            </a:pPr>
            <a:r>
              <a:rPr lang="en-US" dirty="0"/>
              <a:t>Fine-tuning for supervised tasks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C4F5AF-F3FD-5C4D-8CBE-9CA15EB76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85" y="1443789"/>
            <a:ext cx="3598315" cy="5265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EE5D67-9A03-F791-52DD-1A8D5CC5503C}"/>
              </a:ext>
            </a:extLst>
          </p:cNvPr>
          <p:cNvSpPr txBox="1"/>
          <p:nvPr/>
        </p:nvSpPr>
        <p:spPr>
          <a:xfrm>
            <a:off x="838200" y="2601042"/>
            <a:ext cx="487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Observation: fine-tuning requires only few epochs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8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143D0-6940-1194-DD7C-66465555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GPT-2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9289AC-289B-5C1C-8D05-6EE6984DA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74" y="3346833"/>
            <a:ext cx="10537174" cy="2021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26561C-9E80-C51E-B756-BED59B093AD9}"/>
              </a:ext>
            </a:extLst>
          </p:cNvPr>
          <p:cNvSpPr txBox="1"/>
          <p:nvPr/>
        </p:nvSpPr>
        <p:spPr>
          <a:xfrm>
            <a:off x="961474" y="1771048"/>
            <a:ext cx="4551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Increased sizes of model and dataset</a:t>
            </a:r>
          </a:p>
          <a:p>
            <a:pPr marL="342900" indent="-342900">
              <a:buAutoNum type="arabicPeriod"/>
            </a:pPr>
            <a:r>
              <a:rPr lang="en-US" dirty="0"/>
              <a:t>Fully unsupervised training</a:t>
            </a:r>
          </a:p>
          <a:p>
            <a:pPr marL="342900" indent="-342900">
              <a:buAutoNum type="arabicPeriod"/>
            </a:pPr>
            <a:r>
              <a:rPr lang="en-US" dirty="0"/>
              <a:t>Shows not that bad zero-shot performance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069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608A0-FCD9-11C7-DF43-C3C0A9E4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GPT-3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142813-AF40-061A-4755-C3489DF22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600" y="2564998"/>
            <a:ext cx="7337035" cy="3995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C26BBE-8D50-7A21-3A25-04A3F49E7227}"/>
              </a:ext>
            </a:extLst>
          </p:cNvPr>
          <p:cNvSpPr txBox="1"/>
          <p:nvPr/>
        </p:nvSpPr>
        <p:spPr>
          <a:xfrm>
            <a:off x="838200" y="1493991"/>
            <a:ext cx="5150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Significantly increased sizes of model and dataset</a:t>
            </a:r>
          </a:p>
          <a:p>
            <a:pPr marL="342900" indent="-342900">
              <a:buAutoNum type="arabicPeriod"/>
            </a:pPr>
            <a:r>
              <a:rPr lang="en-US" dirty="0"/>
              <a:t>Fully unsupervised training</a:t>
            </a:r>
          </a:p>
          <a:p>
            <a:pPr marL="342900" indent="-342900">
              <a:buAutoNum type="arabicPeriod"/>
            </a:pPr>
            <a:r>
              <a:rPr lang="en-US" dirty="0"/>
              <a:t>Shows much better zero-shot performance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45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BD8FF-9CE9-56D0-1EF0-FDE298D32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7B056-A381-4F59-F323-044670D5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GPT-3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EC19DB-5C45-5739-8D7D-6A0E9C45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28" y="1604760"/>
            <a:ext cx="3637947" cy="47805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9E229F-E301-E8B4-0D71-9DBD50FE5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485" y="1604760"/>
            <a:ext cx="3637947" cy="1521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AAC517-CA09-5270-64B3-2F9BFC86E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485" y="3732241"/>
            <a:ext cx="4227928" cy="267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029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103</Words>
  <Application>Microsoft Office PowerPoint</Application>
  <PresentationFormat>Широкоэкранный</PresentationFormat>
  <Paragraphs>30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Transformer models</vt:lpstr>
      <vt:lpstr>Transformer for machine translation</vt:lpstr>
      <vt:lpstr>Attention visualization</vt:lpstr>
      <vt:lpstr>BERT</vt:lpstr>
      <vt:lpstr>RoBERTa</vt:lpstr>
      <vt:lpstr>GPT-1</vt:lpstr>
      <vt:lpstr>GPT-2</vt:lpstr>
      <vt:lpstr>GPT-3</vt:lpstr>
      <vt:lpstr>GPT-3</vt:lpstr>
      <vt:lpstr>InstructGPT</vt:lpstr>
      <vt:lpstr>Vision Transformer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Николаева</dc:creator>
  <cp:lastModifiedBy>Kropotov, Dmitry</cp:lastModifiedBy>
  <cp:revision>81</cp:revision>
  <dcterms:created xsi:type="dcterms:W3CDTF">2016-07-15T17:21:31Z</dcterms:created>
  <dcterms:modified xsi:type="dcterms:W3CDTF">2024-10-23T12:07:23Z</dcterms:modified>
</cp:coreProperties>
</file>