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space.illinois.edu/media/t/1_tuxjijv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A4BA-9C88-BC47-8B18-C99DB13F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346854" cy="1563757"/>
          </a:xfrm>
        </p:spPr>
        <p:txBody>
          <a:bodyPr/>
          <a:lstStyle/>
          <a:p>
            <a:r>
              <a:rPr lang="en-US" dirty="0"/>
              <a:t>RESUME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C741F-80D7-4F4C-90C2-C48652A86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801819" cy="1474333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Contributors</a:t>
            </a:r>
          </a:p>
          <a:p>
            <a:pPr algn="r"/>
            <a:r>
              <a:rPr lang="en-US" dirty="0"/>
              <a:t>DURGA KROVI</a:t>
            </a:r>
          </a:p>
          <a:p>
            <a:pPr algn="r"/>
            <a:r>
              <a:rPr lang="en-US" dirty="0"/>
              <a:t>ALOK KUMAR</a:t>
            </a:r>
          </a:p>
          <a:p>
            <a:pPr algn="r"/>
            <a:r>
              <a:rPr lang="en-US" dirty="0"/>
              <a:t>SID RATHI</a:t>
            </a:r>
          </a:p>
          <a:p>
            <a:pPr algn="r"/>
            <a:r>
              <a:rPr lang="en-US" dirty="0"/>
              <a:t>JATIN SAXENA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A1CE-2F03-B847-94C9-C3E64344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8C95-53F5-5F46-B4F2-59E14E1F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 of current keyword based search used by many online websites might not be entirely accurate, as the correlation between the skills and the experience is often missing.</a:t>
            </a:r>
          </a:p>
          <a:p>
            <a:pPr lvl="1"/>
            <a:r>
              <a:rPr lang="en-US" dirty="0"/>
              <a:t>‘Spark’, instead of just searching for the keyword ‘Spark’ in the resume, we want to know (for scoring purpose) - if the employee worked in Spark for X number of years, - did he have experience on Spark, in multiple organizations.</a:t>
            </a:r>
          </a:p>
          <a:p>
            <a:r>
              <a:rPr lang="en-US" dirty="0"/>
              <a:t>Build a resume parser that will create a score for each profile/resume based on the skill set mentioned in the query and rank them in order of score (highest to lowest).</a:t>
            </a:r>
          </a:p>
        </p:txBody>
      </p:sp>
    </p:spTree>
    <p:extLst>
      <p:ext uri="{BB962C8B-B14F-4D97-AF65-F5344CB8AC3E}">
        <p14:creationId xmlns:p14="http://schemas.microsoft.com/office/powerpoint/2010/main" val="126495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A1CE-2F03-B847-94C9-C3E64344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PROJECT – ARCHITECTURE DIAGRAM</a:t>
            </a:r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3E3BB6E-9BD1-8849-9A9F-FDEE51BF3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313" y="2052638"/>
            <a:ext cx="3439149" cy="4195762"/>
          </a:xfrm>
        </p:spPr>
      </p:pic>
    </p:spTree>
    <p:extLst>
      <p:ext uri="{BB962C8B-B14F-4D97-AF65-F5344CB8AC3E}">
        <p14:creationId xmlns:p14="http://schemas.microsoft.com/office/powerpoint/2010/main" val="264463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A1CE-2F03-B847-94C9-C3E64344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PARSING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8C95-53F5-5F46-B4F2-59E14E1F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Stanford NLP for text retrieval</a:t>
            </a:r>
          </a:p>
          <a:p>
            <a:pPr lvl="1"/>
            <a:r>
              <a:rPr lang="en-US" dirty="0"/>
              <a:t>Unigram &amp; Bigram model</a:t>
            </a:r>
          </a:p>
          <a:p>
            <a:pPr lvl="1"/>
            <a:r>
              <a:rPr lang="en-US" dirty="0"/>
              <a:t>Uses background model to filter out the common words</a:t>
            </a:r>
          </a:p>
          <a:p>
            <a:pPr lvl="1"/>
            <a:r>
              <a:rPr lang="en-US" dirty="0"/>
              <a:t>Uses a skill dataset master list which is used for keyword search</a:t>
            </a:r>
          </a:p>
          <a:p>
            <a:r>
              <a:rPr lang="en-US" dirty="0"/>
              <a:t>Input a list of resume </a:t>
            </a:r>
          </a:p>
          <a:p>
            <a:pPr lvl="1"/>
            <a:r>
              <a:rPr lang="en-US" dirty="0"/>
              <a:t>Currently supports PDF and MS Word Resume formats</a:t>
            </a:r>
          </a:p>
          <a:p>
            <a:pPr lvl="1"/>
            <a:r>
              <a:rPr lang="en-US" dirty="0"/>
              <a:t>Outputs a normalized json with a list of skills. One json file per resume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B444-FF53-6841-8528-FDE838E9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JSON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856C-622D-1145-8D90-09928797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{</a:t>
            </a:r>
            <a:br>
              <a:rPr lang="en-US" i="1" dirty="0"/>
            </a:br>
            <a:r>
              <a:rPr lang="en-US" i="1" dirty="0"/>
              <a:t>  </a:t>
            </a:r>
            <a:r>
              <a:rPr lang="en-US" dirty="0"/>
              <a:t>"location": "/</a:t>
            </a:r>
            <a:r>
              <a:rPr lang="en-US" dirty="0" err="1"/>
              <a:t>Resume_FullStack.json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"skills": </a:t>
            </a:r>
            <a:r>
              <a:rPr lang="en-US" i="1" dirty="0"/>
              <a:t>[</a:t>
            </a:r>
            <a:br>
              <a:rPr lang="en-US" i="1" dirty="0"/>
            </a:br>
            <a:r>
              <a:rPr lang="en-US" i="1" dirty="0"/>
              <a:t>    {</a:t>
            </a:r>
            <a:br>
              <a:rPr lang="en-US" i="1" dirty="0"/>
            </a:br>
            <a:r>
              <a:rPr lang="en-US" i="1" dirty="0"/>
              <a:t>      </a:t>
            </a:r>
            <a:r>
              <a:rPr lang="en-US" dirty="0"/>
              <a:t>"skill": "Angular",</a:t>
            </a:r>
            <a:br>
              <a:rPr lang="en-US" dirty="0"/>
            </a:br>
            <a:r>
              <a:rPr lang="en-US" dirty="0"/>
              <a:t>      "duration": 40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{</a:t>
            </a:r>
            <a:br>
              <a:rPr lang="en-US" i="1" dirty="0"/>
            </a:br>
            <a:r>
              <a:rPr lang="en-US" i="1" dirty="0"/>
              <a:t>      </a:t>
            </a:r>
            <a:r>
              <a:rPr lang="en-US" dirty="0"/>
              <a:t>"</a:t>
            </a:r>
            <a:r>
              <a:rPr lang="en-US" dirty="0" err="1"/>
              <a:t>skill":"JavaScript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    "duration": 10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}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{</a:t>
            </a:r>
            <a:br>
              <a:rPr lang="en-US" i="1" dirty="0"/>
            </a:br>
            <a:r>
              <a:rPr lang="en-US" i="1" dirty="0"/>
              <a:t>      </a:t>
            </a:r>
            <a:r>
              <a:rPr lang="en-US" dirty="0"/>
              <a:t>"skill": "ETL",</a:t>
            </a:r>
            <a:br>
              <a:rPr lang="en-US" dirty="0"/>
            </a:br>
            <a:r>
              <a:rPr lang="en-US" dirty="0"/>
              <a:t>      "duration": 2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}</a:t>
            </a:r>
            <a:br>
              <a:rPr lang="en-US" i="1" dirty="0"/>
            </a:br>
            <a:r>
              <a:rPr lang="en-US" i="1" dirty="0"/>
              <a:t>  ]</a:t>
            </a:r>
            <a:br>
              <a:rPr lang="en-US" i="1" dirty="0"/>
            </a:b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A1CE-2F03-B847-94C9-C3E64344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SCORING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8C95-53F5-5F46-B4F2-59E14E1F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Lucerne index for text retrieval</a:t>
            </a:r>
          </a:p>
          <a:p>
            <a:pPr lvl="1"/>
            <a:r>
              <a:rPr lang="en-US" dirty="0"/>
              <a:t>Creates an inverted index of the resumes</a:t>
            </a:r>
          </a:p>
          <a:p>
            <a:pPr lvl="1"/>
            <a:r>
              <a:rPr lang="en-US" dirty="0"/>
              <a:t>Stores skills with experience as a field in Apache Lucene document</a:t>
            </a:r>
          </a:p>
          <a:p>
            <a:r>
              <a:rPr lang="en-US" dirty="0"/>
              <a:t>Builds search functionality used by the UI</a:t>
            </a:r>
          </a:p>
          <a:p>
            <a:pPr lvl="1"/>
            <a:r>
              <a:rPr lang="en-US" dirty="0"/>
              <a:t>Uses Range query to filter result based on minimum experience</a:t>
            </a:r>
          </a:p>
          <a:p>
            <a:pPr lvl="1"/>
            <a:r>
              <a:rPr lang="en-US" dirty="0"/>
              <a:t>Boost query for mandatory skills so that resume with those are skills scored high</a:t>
            </a:r>
          </a:p>
          <a:p>
            <a:pPr lvl="1"/>
            <a:r>
              <a:rPr lang="en-US" dirty="0"/>
              <a:t>Search and return location of resume from json file in descending order of score</a:t>
            </a:r>
          </a:p>
        </p:txBody>
      </p:sp>
    </p:spTree>
    <p:extLst>
      <p:ext uri="{BB962C8B-B14F-4D97-AF65-F5344CB8AC3E}">
        <p14:creationId xmlns:p14="http://schemas.microsoft.com/office/powerpoint/2010/main" val="300350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02C6-6F20-C64C-8EB8-3400C554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47D8-EDE3-7643-9527-3A2F644F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UI in which the user can input following options</a:t>
            </a:r>
          </a:p>
          <a:p>
            <a:pPr lvl="1"/>
            <a:r>
              <a:rPr lang="en-US" dirty="0"/>
              <a:t>Up to 3 skills</a:t>
            </a:r>
          </a:p>
          <a:p>
            <a:pPr lvl="1"/>
            <a:r>
              <a:rPr lang="en-US" dirty="0"/>
              <a:t>Minimum experience in number </a:t>
            </a:r>
            <a:r>
              <a:rPr lang="en-US"/>
              <a:t>of years</a:t>
            </a:r>
            <a:endParaRPr lang="en-US" dirty="0"/>
          </a:p>
          <a:p>
            <a:pPr lvl="1"/>
            <a:r>
              <a:rPr lang="en-US" dirty="0"/>
              <a:t>Whether the skills are mandatory or optional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6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6E75-5AFC-D240-9052-3836A153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933C-C312-3B4B-93F6-F8C067B26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https://mediaspace.illinois.edu</a:t>
            </a:r>
            <a:r>
              <a:rPr lang="en-US">
                <a:hlinkClick r:id="rId2"/>
              </a:rPr>
              <a:t>/media/t/1_tuxjijvb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4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1147</TotalTime>
  <Words>396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RESUME FINDER</vt:lpstr>
      <vt:lpstr>PROJECT GOAL</vt:lpstr>
      <vt:lpstr>PROJECT – ARCHITECTURE DIAGRAM</vt:lpstr>
      <vt:lpstr>PARSING ENGINE</vt:lpstr>
      <vt:lpstr>SAMPLE JSON OUTPUT</vt:lpstr>
      <vt:lpstr>SCORING ENGINE</vt:lpstr>
      <vt:lpstr>UI</vt:lpstr>
      <vt:lpstr>VIDEO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PARSER</dc:title>
  <dc:creator>Sid Rathi</dc:creator>
  <cp:lastModifiedBy>Sid Rathi</cp:lastModifiedBy>
  <cp:revision>23</cp:revision>
  <dcterms:created xsi:type="dcterms:W3CDTF">2021-12-06T21:54:49Z</dcterms:created>
  <dcterms:modified xsi:type="dcterms:W3CDTF">2021-12-08T03:02:34Z</dcterms:modified>
</cp:coreProperties>
</file>