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37EC-B15E-4655-BA8B-C67C2FB9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194A-E19B-4247-B586-81A1F499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2742-9FCA-4B0A-84C2-2499A850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A1CA-A49F-4D9B-BB24-9713AED6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AB73-0D84-47E8-93D9-57E72E17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75CD-3D7C-4073-B08F-058439A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59023-D55B-4EA5-8E6D-76DFE86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251-1156-4005-AF52-6BA287A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10D2-C34D-442B-84CC-E0EE298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5EBB-293E-45F7-8C8A-4EAFEC4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3DF4-0271-48C2-BF36-66406574A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57EA9-E186-487D-A9ED-17145DFE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FAAF-DE3F-4768-9BDA-9F77A49A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AFC3-123E-4C3A-8B22-EAF57A2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9BCB-1E55-483B-9374-CE4B1F6F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89E7-95CE-424C-932D-EAD2E2CF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8DEB-ADA3-4A9A-B08B-0AD4443C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E3E8-54A6-41B8-813F-3545BD87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54C6-B7C7-4D84-A874-D66885B9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3221-03E6-48DE-A170-56A7BFC6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74B-2B0F-4CA0-B7B9-DE3EB6C1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E24F-1147-48FD-802F-80EA6121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59D1-F08D-41D5-857E-9F221EF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4CE5-5102-48F4-99DF-1A1F9AC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F95E-5B78-4BE7-B049-6045E4A3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475B-84B6-403C-8048-40D2E002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D3C8-151B-4F58-89CE-53D8A5A11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972B-0998-49A5-BB5F-FC1A1FE5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9D0B-9BAE-4A13-9A0D-703FA6C4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2072B-8B9B-4B5A-B50D-83E0213F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AD69-D8C7-48F8-B095-C3ADF4D7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E5A-6759-4BD2-9370-D814A36D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49D0-7D96-4E03-A370-881202A5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27677-FBED-4653-9946-FE6240E1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51475-E98E-4F26-A560-427CC2DCD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A6389-E0A9-4A6B-BDBF-B767F733F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798E0-8601-4647-AC00-E5372842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7194B-8295-4BB0-B53F-74A5FCA1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D282-C518-4562-89A8-D28F331A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D3CE-7AFE-47E1-9014-467E2BD2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1D2BA-6016-422A-9E0B-0DD621F3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25551-0447-4B95-A5F4-C9A50F14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B8C9F-9A61-4B97-856A-7E8D828E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B21CD-F8AD-4798-BF8E-7E69FB6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6D1F-8676-4C21-BCD0-DF9E9895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5E78-5818-4702-BC0D-AB382ECA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B9BA-B824-42B2-82C9-E816185D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490F-ACC0-4869-9CA2-2650CF8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9484-B8CC-45C8-A402-6F48D33F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FA4E-4983-40C3-AA39-84F757CA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1AD3-FBA4-4950-ACA8-EE60DDA8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D897-E3E6-476B-B45D-AE6C42B3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900E-3350-4AED-B721-A769183C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673-C35F-484F-B033-4B29976E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8B6D1-BE10-4C77-A0D6-8F2EC5F20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EABE2-9333-4F07-9EAB-2D472041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5E95-8741-4411-93AE-BE62E180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62E8-F9B8-44E2-93E1-C7B23B45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757D-EF9A-4DE7-9D1B-84B1752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B60C-83BF-45D6-BB77-78436F2C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6244-6A16-44B8-AB95-5F6B3E896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C953-6E9E-4C26-9F66-BE9F8A9D677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85E4-4B5A-40F2-98F0-F3FA52BBB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91AD-98D3-4F7D-9059-25B2130E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6F8-CBE6-46DD-9526-7BF0AC96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70FECC-7513-42C7-B76D-2FB63DA49654}"/>
              </a:ext>
            </a:extLst>
          </p:cNvPr>
          <p:cNvSpPr txBox="1"/>
          <p:nvPr/>
        </p:nvSpPr>
        <p:spPr>
          <a:xfrm>
            <a:off x="1899138" y="2715491"/>
            <a:ext cx="82594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Kickstarter Classification Model (EDA):</a:t>
            </a:r>
          </a:p>
          <a:p>
            <a:pPr algn="ctr"/>
            <a:r>
              <a:rPr lang="en-US" sz="14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Can we accurately predict the crowdfunding success of a given venture?</a:t>
            </a:r>
          </a:p>
        </p:txBody>
      </p:sp>
    </p:spTree>
    <p:extLst>
      <p:ext uri="{BB962C8B-B14F-4D97-AF65-F5344CB8AC3E}">
        <p14:creationId xmlns:p14="http://schemas.microsoft.com/office/powerpoint/2010/main" val="95330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764931" y="236061"/>
            <a:ext cx="825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Importing all modules and examining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FCC8D-F2A5-421C-9855-F7E9199F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444320"/>
            <a:ext cx="8242867" cy="48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764931" y="489005"/>
            <a:ext cx="825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Identifying &amp; cleaning null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925BEA-A848-49F0-8CFC-C0BADDA7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2173977"/>
            <a:ext cx="5810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068FEE-ECF3-48EE-9578-4B8631EF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444320"/>
            <a:ext cx="6648450" cy="5248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11B748-2936-41ED-89BF-89E25BE1447F}"/>
              </a:ext>
            </a:extLst>
          </p:cNvPr>
          <p:cNvSpPr/>
          <p:nvPr/>
        </p:nvSpPr>
        <p:spPr>
          <a:xfrm>
            <a:off x="4089156" y="5814391"/>
            <a:ext cx="671687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CCDC7-03B5-4BCC-8A86-8781A094D595}"/>
              </a:ext>
            </a:extLst>
          </p:cNvPr>
          <p:cNvSpPr/>
          <p:nvPr/>
        </p:nvSpPr>
        <p:spPr>
          <a:xfrm>
            <a:off x="4879572" y="6083169"/>
            <a:ext cx="1853738" cy="209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5031-3CD9-47FC-9242-C2AB3AF36D26}"/>
              </a:ext>
            </a:extLst>
          </p:cNvPr>
          <p:cNvSpPr/>
          <p:nvPr/>
        </p:nvSpPr>
        <p:spPr>
          <a:xfrm>
            <a:off x="6126480" y="5812330"/>
            <a:ext cx="604480" cy="20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71608-7620-476E-8A7C-3A3D94B886A2}"/>
              </a:ext>
            </a:extLst>
          </p:cNvPr>
          <p:cNvSpPr/>
          <p:nvPr/>
        </p:nvSpPr>
        <p:spPr>
          <a:xfrm>
            <a:off x="2014450" y="6202515"/>
            <a:ext cx="770313" cy="214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CBF7-8886-4A21-98C1-85D9A47609AC}"/>
              </a:ext>
            </a:extLst>
          </p:cNvPr>
          <p:cNvSpPr txBox="1"/>
          <p:nvPr/>
        </p:nvSpPr>
        <p:spPr>
          <a:xfrm>
            <a:off x="764931" y="489005"/>
            <a:ext cx="901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Feature engineering &amp; creating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89060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764931" y="471179"/>
            <a:ext cx="106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Identifying a narrative for Category success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AC0ED-6B66-4CD6-A10F-76E7CF5C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92942"/>
            <a:ext cx="5743575" cy="3790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C4F3C-45E0-42E1-9AE8-4F3F98D4C2DC}"/>
              </a:ext>
            </a:extLst>
          </p:cNvPr>
          <p:cNvSpPr/>
          <p:nvPr/>
        </p:nvSpPr>
        <p:spPr>
          <a:xfrm>
            <a:off x="905273" y="5630802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latin typeface="Franklin Gothic Book" panose="020B0503020102020204" pitchFamily="34" charset="0"/>
              </a:rPr>
              <a:t>kick.groupby</a:t>
            </a:r>
            <a:r>
              <a:rPr lang="en-US" sz="1100" dirty="0">
                <a:latin typeface="Franklin Gothic Book" panose="020B0503020102020204" pitchFamily="34" charset="0"/>
              </a:rPr>
              <a:t>('</a:t>
            </a:r>
            <a:r>
              <a:rPr lang="en-US" sz="1100" dirty="0" err="1">
                <a:latin typeface="Franklin Gothic Book" panose="020B0503020102020204" pitchFamily="34" charset="0"/>
              </a:rPr>
              <a:t>main_category</a:t>
            </a:r>
            <a:r>
              <a:rPr lang="en-US" sz="1100" dirty="0">
                <a:latin typeface="Franklin Gothic Book" panose="020B0503020102020204" pitchFamily="34" charset="0"/>
              </a:rPr>
              <a:t>')['</a:t>
            </a:r>
            <a:r>
              <a:rPr lang="en-US" sz="1100" dirty="0" err="1">
                <a:latin typeface="Franklin Gothic Book" panose="020B0503020102020204" pitchFamily="34" charset="0"/>
              </a:rPr>
              <a:t>usd_goal_real</a:t>
            </a:r>
            <a:r>
              <a:rPr lang="en-US" sz="1100" dirty="0">
                <a:latin typeface="Franklin Gothic Book" panose="020B0503020102020204" pitchFamily="34" charset="0"/>
              </a:rPr>
              <a:t>', 'backers', '</a:t>
            </a:r>
            <a:r>
              <a:rPr lang="en-US" sz="1100" dirty="0" err="1">
                <a:latin typeface="Franklin Gothic Book" panose="020B0503020102020204" pitchFamily="34" charset="0"/>
              </a:rPr>
              <a:t>usd_pledged_real</a:t>
            </a:r>
            <a:r>
              <a:rPr lang="en-US" sz="1100" dirty="0">
                <a:latin typeface="Franklin Gothic Book" panose="020B0503020102020204" pitchFamily="34" charset="0"/>
              </a:rPr>
              <a:t>', 'pledge-to-</a:t>
            </a:r>
            <a:r>
              <a:rPr lang="en-US" sz="1100" dirty="0" err="1">
                <a:latin typeface="Franklin Gothic Book" panose="020B0503020102020204" pitchFamily="34" charset="0"/>
              </a:rPr>
              <a:t>goal_perc</a:t>
            </a:r>
            <a:r>
              <a:rPr lang="en-US" sz="1100" dirty="0">
                <a:latin typeface="Franklin Gothic Book" panose="020B0503020102020204" pitchFamily="34" charset="0"/>
              </a:rPr>
              <a:t>'].</a:t>
            </a:r>
            <a:r>
              <a:rPr lang="en-US" sz="16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mean</a:t>
            </a:r>
            <a:r>
              <a:rPr lang="en-US" sz="1100" dirty="0">
                <a:latin typeface="Franklin Gothic Book" panose="020B0503020102020204" pitchFamily="34" charset="0"/>
              </a:rPr>
              <a:t>().</a:t>
            </a:r>
            <a:r>
              <a:rPr lang="en-US" sz="1100" dirty="0" err="1">
                <a:latin typeface="Franklin Gothic Book" panose="020B0503020102020204" pitchFamily="34" charset="0"/>
              </a:rPr>
              <a:t>sort_values</a:t>
            </a:r>
            <a:r>
              <a:rPr lang="en-US" sz="1100" dirty="0">
                <a:latin typeface="Franklin Gothic Book" panose="020B0503020102020204" pitchFamily="34" charset="0"/>
              </a:rPr>
              <a:t>('pledge-to-</a:t>
            </a:r>
            <a:r>
              <a:rPr lang="en-US" sz="1100" dirty="0" err="1">
                <a:latin typeface="Franklin Gothic Book" panose="020B0503020102020204" pitchFamily="34" charset="0"/>
              </a:rPr>
              <a:t>goal_perc</a:t>
            </a:r>
            <a:r>
              <a:rPr lang="en-US" sz="1100" dirty="0">
                <a:latin typeface="Franklin Gothic Book" panose="020B0503020102020204" pitchFamily="34" charset="0"/>
              </a:rPr>
              <a:t>', ascending = False)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5A6CD-DFB5-4EE7-9F75-7736F349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50" y="2212675"/>
            <a:ext cx="5643348" cy="27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2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764931" y="471179"/>
            <a:ext cx="106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Identifying a narrative for Category success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25897-6994-42CE-847D-DA1A4D81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7" y="1413773"/>
            <a:ext cx="5448300" cy="3829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CE0633-14D2-48AF-AEEF-4986D7F1DD5D}"/>
              </a:ext>
            </a:extLst>
          </p:cNvPr>
          <p:cNvSpPr/>
          <p:nvPr/>
        </p:nvSpPr>
        <p:spPr>
          <a:xfrm>
            <a:off x="1230570" y="5351262"/>
            <a:ext cx="5270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Franklin Gothic Book" panose="020B0503020102020204" pitchFamily="34" charset="0"/>
              </a:rPr>
              <a:t>kick.groupby</a:t>
            </a:r>
            <a:r>
              <a:rPr lang="en-US" sz="1100" dirty="0">
                <a:latin typeface="Franklin Gothic Book" panose="020B0503020102020204" pitchFamily="34" charset="0"/>
              </a:rPr>
              <a:t>('</a:t>
            </a:r>
            <a:r>
              <a:rPr lang="en-US" sz="1100" dirty="0" err="1">
                <a:latin typeface="Franklin Gothic Book" panose="020B0503020102020204" pitchFamily="34" charset="0"/>
              </a:rPr>
              <a:t>main_category</a:t>
            </a:r>
            <a:r>
              <a:rPr lang="en-US" sz="1100" dirty="0">
                <a:latin typeface="Franklin Gothic Book" panose="020B0503020102020204" pitchFamily="34" charset="0"/>
              </a:rPr>
              <a:t>')['</a:t>
            </a:r>
            <a:r>
              <a:rPr lang="en-US" sz="1100" dirty="0" err="1">
                <a:latin typeface="Franklin Gothic Book" panose="020B0503020102020204" pitchFamily="34" charset="0"/>
              </a:rPr>
              <a:t>usd_goal_real</a:t>
            </a:r>
            <a:r>
              <a:rPr lang="en-US" sz="1100" dirty="0">
                <a:latin typeface="Franklin Gothic Book" panose="020B0503020102020204" pitchFamily="34" charset="0"/>
              </a:rPr>
              <a:t>', 'backers', '</a:t>
            </a:r>
            <a:r>
              <a:rPr lang="en-US" sz="1100" dirty="0" err="1">
                <a:latin typeface="Franklin Gothic Book" panose="020B0503020102020204" pitchFamily="34" charset="0"/>
              </a:rPr>
              <a:t>usd_pledged_real</a:t>
            </a:r>
            <a:r>
              <a:rPr lang="en-US" sz="1100" dirty="0">
                <a:latin typeface="Franklin Gothic Book" panose="020B0503020102020204" pitchFamily="34" charset="0"/>
              </a:rPr>
              <a:t>', 'pledge-to-</a:t>
            </a:r>
            <a:r>
              <a:rPr lang="en-US" sz="1100" dirty="0" err="1">
                <a:latin typeface="Franklin Gothic Book" panose="020B0503020102020204" pitchFamily="34" charset="0"/>
              </a:rPr>
              <a:t>goal_perc</a:t>
            </a:r>
            <a:r>
              <a:rPr lang="en-US" sz="1100" dirty="0">
                <a:latin typeface="Franklin Gothic Book" panose="020B0503020102020204" pitchFamily="34" charset="0"/>
              </a:rPr>
              <a:t>'].</a:t>
            </a:r>
            <a:r>
              <a:rPr lang="en-US" sz="16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median</a:t>
            </a:r>
            <a:r>
              <a:rPr lang="en-US" sz="1100" dirty="0">
                <a:latin typeface="Franklin Gothic Book" panose="020B0503020102020204" pitchFamily="34" charset="0"/>
              </a:rPr>
              <a:t>().</a:t>
            </a:r>
            <a:r>
              <a:rPr lang="en-US" sz="1100" dirty="0" err="1">
                <a:latin typeface="Franklin Gothic Book" panose="020B0503020102020204" pitchFamily="34" charset="0"/>
              </a:rPr>
              <a:t>sort_values</a:t>
            </a:r>
            <a:r>
              <a:rPr lang="en-US" sz="1100" dirty="0">
                <a:latin typeface="Franklin Gothic Book" panose="020B0503020102020204" pitchFamily="34" charset="0"/>
              </a:rPr>
              <a:t>('pledge-to-</a:t>
            </a:r>
            <a:r>
              <a:rPr lang="en-US" sz="1100" dirty="0" err="1">
                <a:latin typeface="Franklin Gothic Book" panose="020B0503020102020204" pitchFamily="34" charset="0"/>
              </a:rPr>
              <a:t>goal_perc</a:t>
            </a:r>
            <a:r>
              <a:rPr lang="en-US" sz="1100" dirty="0">
                <a:latin typeface="Franklin Gothic Book" panose="020B0503020102020204" pitchFamily="34" charset="0"/>
              </a:rPr>
              <a:t>', ascending = False)</a:t>
            </a:r>
          </a:p>
        </p:txBody>
      </p:sp>
    </p:spTree>
    <p:extLst>
      <p:ext uri="{BB962C8B-B14F-4D97-AF65-F5344CB8AC3E}">
        <p14:creationId xmlns:p14="http://schemas.microsoft.com/office/powerpoint/2010/main" val="426649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620383" y="507885"/>
            <a:ext cx="106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Understanding relationships between key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A825D-24AB-4A8A-AEF0-395367F7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639335"/>
            <a:ext cx="10601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5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E9F463-E2AC-4BCC-B653-EDC4D518A196}"/>
              </a:ext>
            </a:extLst>
          </p:cNvPr>
          <p:cNvSpPr txBox="1"/>
          <p:nvPr/>
        </p:nvSpPr>
        <p:spPr>
          <a:xfrm>
            <a:off x="764931" y="520676"/>
            <a:ext cx="106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Visualizing Pledge &amp; Goal distributions by success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C33CDB-804C-424A-8936-14D4EF25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444320"/>
            <a:ext cx="8406631" cy="53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47335-779A-402B-9A30-E260F453279B}"/>
              </a:ext>
            </a:extLst>
          </p:cNvPr>
          <p:cNvCxnSpPr/>
          <p:nvPr/>
        </p:nvCxnSpPr>
        <p:spPr>
          <a:xfrm>
            <a:off x="764931" y="1274885"/>
            <a:ext cx="1070023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A50FEC-A541-4C89-B299-D5A4CBFE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3" y="1444320"/>
            <a:ext cx="8267838" cy="5214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DDE7C-FB0A-442B-9586-B9F725C2922A}"/>
              </a:ext>
            </a:extLst>
          </p:cNvPr>
          <p:cNvSpPr txBox="1"/>
          <p:nvPr/>
        </p:nvSpPr>
        <p:spPr>
          <a:xfrm>
            <a:off x="764931" y="520676"/>
            <a:ext cx="106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Franklin Gothic Heavy" panose="020B0903020102020204" pitchFamily="34" charset="0"/>
              </a:rPr>
              <a:t>Visualizing Pledge &amp; Goal distributions by success</a:t>
            </a:r>
          </a:p>
        </p:txBody>
      </p:sp>
    </p:spTree>
    <p:extLst>
      <p:ext uri="{BB962C8B-B14F-4D97-AF65-F5344CB8AC3E}">
        <p14:creationId xmlns:p14="http://schemas.microsoft.com/office/powerpoint/2010/main" val="33338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Krupnik</dc:creator>
  <cp:lastModifiedBy>David Krupnik</cp:lastModifiedBy>
  <cp:revision>9</cp:revision>
  <dcterms:created xsi:type="dcterms:W3CDTF">2018-05-08T18:46:52Z</dcterms:created>
  <dcterms:modified xsi:type="dcterms:W3CDTF">2018-05-08T22:19:09Z</dcterms:modified>
</cp:coreProperties>
</file>