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6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1933-32DB-4C15-9FC8-5F35292F5739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4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ks0665/mob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34" y="1694897"/>
            <a:ext cx="798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모바일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58189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27374" y="5328458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20152617 </a:t>
            </a:r>
            <a:r>
              <a:rPr lang="ko-KR" altLang="en-US" dirty="0"/>
              <a:t>안 정 현</a:t>
            </a:r>
            <a:endParaRPr lang="en-US" altLang="ko-KR" dirty="0"/>
          </a:p>
          <a:p>
            <a:r>
              <a:rPr lang="en-US" altLang="ko-KR" dirty="0"/>
              <a:t>20152618 </a:t>
            </a:r>
            <a:r>
              <a:rPr lang="ko-KR" altLang="en-US" dirty="0"/>
              <a:t>안 종 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B1018-129A-496F-86BB-2CA6C57567F6}"/>
              </a:ext>
            </a:extLst>
          </p:cNvPr>
          <p:cNvSpPr txBox="1"/>
          <p:nvPr/>
        </p:nvSpPr>
        <p:spPr>
          <a:xfrm>
            <a:off x="2101734" y="2599655"/>
            <a:ext cx="798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lt"/>
              </a:rPr>
              <a:t>PBL </a:t>
            </a:r>
            <a:r>
              <a:rPr lang="ko-KR" altLang="en-US" sz="1400" dirty="0">
                <a:latin typeface="+mj-lt"/>
              </a:rPr>
              <a:t>활동 기말 발표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270BB2-7106-4D38-A96A-A109D0B4EE16}"/>
              </a:ext>
            </a:extLst>
          </p:cNvPr>
          <p:cNvCxnSpPr/>
          <p:nvPr/>
        </p:nvCxnSpPr>
        <p:spPr>
          <a:xfrm>
            <a:off x="2955235" y="2403222"/>
            <a:ext cx="628153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890847-4166-4FB6-AC3F-C4AF0BBEF7FA}"/>
              </a:ext>
            </a:extLst>
          </p:cNvPr>
          <p:cNvCxnSpPr>
            <a:cxnSpLocks/>
          </p:cNvCxnSpPr>
          <p:nvPr/>
        </p:nvCxnSpPr>
        <p:spPr>
          <a:xfrm>
            <a:off x="804876" y="154637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80227B-9B66-4D1F-BD7A-216BB3CAD3E7}"/>
              </a:ext>
            </a:extLst>
          </p:cNvPr>
          <p:cNvSpPr txBox="1"/>
          <p:nvPr/>
        </p:nvSpPr>
        <p:spPr>
          <a:xfrm>
            <a:off x="492829" y="117723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MAIN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E0FECE-4290-4AF8-99D4-442D250D8663}"/>
              </a:ext>
            </a:extLst>
          </p:cNvPr>
          <p:cNvCxnSpPr>
            <a:cxnSpLocks/>
          </p:cNvCxnSpPr>
          <p:nvPr/>
        </p:nvCxnSpPr>
        <p:spPr>
          <a:xfrm>
            <a:off x="801918" y="4351096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EE1A78-BC03-47CC-A886-BB16C1E35673}"/>
              </a:ext>
            </a:extLst>
          </p:cNvPr>
          <p:cNvSpPr txBox="1"/>
          <p:nvPr/>
        </p:nvSpPr>
        <p:spPr>
          <a:xfrm>
            <a:off x="489871" y="3981960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</a:rPr>
              <a:t>모든 레시피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80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  구성 결과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5F94153-6DB6-49A6-84CE-154C048AA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6" y="1739758"/>
            <a:ext cx="4110032" cy="20550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CABB67B-336D-4D95-9FCC-16DA9C50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6" y="4511987"/>
            <a:ext cx="4110032" cy="20550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6BD552F-6D9D-4AE1-8FA0-51B44E4F58C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2315848"/>
            <a:ext cx="895350" cy="9028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DE9422-D9A4-4A70-8E78-9EC3E3C2C5F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5088079"/>
            <a:ext cx="895350" cy="9028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981474-5BFA-46EB-ABCE-CFC1EAE0F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611882"/>
            <a:ext cx="4110032" cy="2310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AFB6AF-8AB2-48A4-A460-A80C19E3E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4384111"/>
            <a:ext cx="4110032" cy="2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80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  주요 코드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7898A-497A-4474-908F-86E1FFAE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4" y="2695571"/>
            <a:ext cx="8926831" cy="279289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C9561E-D222-4DC1-8AE3-4571654898C6}"/>
              </a:ext>
            </a:extLst>
          </p:cNvPr>
          <p:cNvCxnSpPr>
            <a:cxnSpLocks/>
          </p:cNvCxnSpPr>
          <p:nvPr/>
        </p:nvCxnSpPr>
        <p:spPr>
          <a:xfrm>
            <a:off x="857250" y="207966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A03168-C8A9-40BB-A417-EA6048E1E86C}"/>
              </a:ext>
            </a:extLst>
          </p:cNvPr>
          <p:cNvSpPr txBox="1"/>
          <p:nvPr/>
        </p:nvSpPr>
        <p:spPr>
          <a:xfrm>
            <a:off x="545203" y="171052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+mj-lt"/>
              </a:rPr>
              <a:t>Views.signUp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16" y="550044"/>
            <a:ext cx="3246968" cy="18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80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  주요 코드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C9561E-D222-4DC1-8AE3-4571654898C6}"/>
              </a:ext>
            </a:extLst>
          </p:cNvPr>
          <p:cNvCxnSpPr>
            <a:cxnSpLocks/>
          </p:cNvCxnSpPr>
          <p:nvPr/>
        </p:nvCxnSpPr>
        <p:spPr>
          <a:xfrm>
            <a:off x="857250" y="207966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A03168-C8A9-40BB-A417-EA6048E1E86C}"/>
              </a:ext>
            </a:extLst>
          </p:cNvPr>
          <p:cNvSpPr txBox="1"/>
          <p:nvPr/>
        </p:nvSpPr>
        <p:spPr>
          <a:xfrm>
            <a:off x="545203" y="171052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Views.</a:t>
            </a:r>
            <a:r>
              <a:rPr lang="en-US" altLang="ko-KR" sz="1600" dirty="0" err="1">
                <a:latin typeface="+mj-lt"/>
              </a:rPr>
              <a:t>logIn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DC9C8F-4AEB-4A1D-94E2-82E994F7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4" y="2695571"/>
            <a:ext cx="8926831" cy="31605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16" y="550044"/>
            <a:ext cx="3266799" cy="18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80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  주요 코드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C9561E-D222-4DC1-8AE3-4571654898C6}"/>
              </a:ext>
            </a:extLst>
          </p:cNvPr>
          <p:cNvCxnSpPr>
            <a:cxnSpLocks/>
          </p:cNvCxnSpPr>
          <p:nvPr/>
        </p:nvCxnSpPr>
        <p:spPr>
          <a:xfrm>
            <a:off x="857250" y="153102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A03168-C8A9-40BB-A417-EA6048E1E86C}"/>
              </a:ext>
            </a:extLst>
          </p:cNvPr>
          <p:cNvSpPr txBox="1"/>
          <p:nvPr/>
        </p:nvSpPr>
        <p:spPr>
          <a:xfrm>
            <a:off x="545203" y="116188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+mj-lt"/>
              </a:rPr>
              <a:t>Main.views.home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7B601-F1EB-4336-9A00-09E9D462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90" y="1742793"/>
            <a:ext cx="5700101" cy="1292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9497AD-BEF3-44C6-A400-DAAC282C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90" y="3953583"/>
            <a:ext cx="8229600" cy="22193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7159C7-E3EC-480E-B3E5-1C55B26FC935}"/>
              </a:ext>
            </a:extLst>
          </p:cNvPr>
          <p:cNvCxnSpPr>
            <a:cxnSpLocks/>
          </p:cNvCxnSpPr>
          <p:nvPr/>
        </p:nvCxnSpPr>
        <p:spPr>
          <a:xfrm>
            <a:off x="857250" y="3750779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F7A7D0-ED9C-4CA8-97C8-507990D20A7F}"/>
              </a:ext>
            </a:extLst>
          </p:cNvPr>
          <p:cNvSpPr txBox="1"/>
          <p:nvPr/>
        </p:nvSpPr>
        <p:spPr>
          <a:xfrm>
            <a:off x="545203" y="3381643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Main.home.html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047" y="887536"/>
            <a:ext cx="3857887" cy="21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80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  주요 코드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B90C8-EEE5-494F-9D70-6EE64B51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90" y="3594731"/>
            <a:ext cx="8496420" cy="274140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75F3B-B8E9-4B20-B568-74299ACD444B}"/>
              </a:ext>
            </a:extLst>
          </p:cNvPr>
          <p:cNvCxnSpPr>
            <a:cxnSpLocks/>
          </p:cNvCxnSpPr>
          <p:nvPr/>
        </p:nvCxnSpPr>
        <p:spPr>
          <a:xfrm>
            <a:off x="857250" y="335982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360BA1-3AD2-498B-AF99-3890C6C0E004}"/>
              </a:ext>
            </a:extLst>
          </p:cNvPr>
          <p:cNvSpPr txBox="1"/>
          <p:nvPr/>
        </p:nvSpPr>
        <p:spPr>
          <a:xfrm>
            <a:off x="545203" y="299068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Main.all.html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9C205C9-240B-4FE9-B487-E2105C487A6B}"/>
              </a:ext>
            </a:extLst>
          </p:cNvPr>
          <p:cNvCxnSpPr>
            <a:cxnSpLocks/>
          </p:cNvCxnSpPr>
          <p:nvPr/>
        </p:nvCxnSpPr>
        <p:spPr>
          <a:xfrm>
            <a:off x="857250" y="1609677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E934A1-5BFF-4391-B22C-BEB33C4739C9}"/>
              </a:ext>
            </a:extLst>
          </p:cNvPr>
          <p:cNvSpPr txBox="1"/>
          <p:nvPr/>
        </p:nvSpPr>
        <p:spPr>
          <a:xfrm>
            <a:off x="545203" y="1240541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Main.views.all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8E83F-8B75-4C6D-BD28-8EE7AED0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90" y="1801953"/>
            <a:ext cx="5895550" cy="10122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047" y="901876"/>
            <a:ext cx="3857887" cy="21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C8843-C48F-4418-A6A6-42587E04B3AB}"/>
              </a:ext>
            </a:extLst>
          </p:cNvPr>
          <p:cNvSpPr txBox="1"/>
          <p:nvPr/>
        </p:nvSpPr>
        <p:spPr>
          <a:xfrm>
            <a:off x="460842" y="602373"/>
            <a:ext cx="339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   </a:t>
            </a:r>
            <a:r>
              <a:rPr lang="ko-KR" altLang="en-US" sz="2400" dirty="0">
                <a:latin typeface="+mj-lt"/>
              </a:rPr>
              <a:t>팀원간 분담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E9C330-7FB9-45EC-B82B-B7C542AAF191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346C3-7D16-498F-8481-5CF7EFCD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902" y="2133600"/>
            <a:ext cx="7132129" cy="3689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1DF60-EC80-4AFC-A093-D507A9B0554E}"/>
              </a:ext>
            </a:extLst>
          </p:cNvPr>
          <p:cNvSpPr txBox="1"/>
          <p:nvPr/>
        </p:nvSpPr>
        <p:spPr>
          <a:xfrm>
            <a:off x="545203" y="1697741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20152617 </a:t>
            </a:r>
            <a:r>
              <a:rPr lang="ko-KR" altLang="en-US" sz="1600" dirty="0"/>
              <a:t>안정현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4BD96E-7316-460E-A6D8-DDD005B10401}"/>
              </a:ext>
            </a:extLst>
          </p:cNvPr>
          <p:cNvCxnSpPr>
            <a:cxnSpLocks/>
          </p:cNvCxnSpPr>
          <p:nvPr/>
        </p:nvCxnSpPr>
        <p:spPr>
          <a:xfrm>
            <a:off x="857250" y="2066877"/>
            <a:ext cx="26327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B979F6-E98D-4862-9D77-D0C09136339E}"/>
              </a:ext>
            </a:extLst>
          </p:cNvPr>
          <p:cNvSpPr txBox="1"/>
          <p:nvPr/>
        </p:nvSpPr>
        <p:spPr>
          <a:xfrm>
            <a:off x="545203" y="4120901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20152618 </a:t>
            </a:r>
            <a:r>
              <a:rPr lang="ko-KR" altLang="en-US" sz="1600" dirty="0" err="1"/>
              <a:t>안종혁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DFD970-23A2-4025-9206-591720545C8C}"/>
              </a:ext>
            </a:extLst>
          </p:cNvPr>
          <p:cNvCxnSpPr>
            <a:cxnSpLocks/>
          </p:cNvCxnSpPr>
          <p:nvPr/>
        </p:nvCxnSpPr>
        <p:spPr>
          <a:xfrm>
            <a:off x="857250" y="4490037"/>
            <a:ext cx="26327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DCA8E-E83A-4FB7-A0A3-B3D7BBFC55F0}"/>
              </a:ext>
            </a:extLst>
          </p:cNvPr>
          <p:cNvSpPr txBox="1"/>
          <p:nvPr/>
        </p:nvSpPr>
        <p:spPr>
          <a:xfrm>
            <a:off x="787345" y="2267518"/>
            <a:ext cx="2702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logIn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초기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페이지 구성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네비게이션 바 구성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err="1" smtClean="0"/>
              <a:t>DataBase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구성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Admin </a:t>
            </a:r>
            <a:r>
              <a:rPr lang="ko-KR" altLang="en-US" sz="1600" dirty="0"/>
              <a:t>구성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43F308-B420-4E22-BB16-A59112E6EBE2}"/>
              </a:ext>
            </a:extLst>
          </p:cNvPr>
          <p:cNvSpPr txBox="1"/>
          <p:nvPr/>
        </p:nvSpPr>
        <p:spPr>
          <a:xfrm>
            <a:off x="787345" y="4644511"/>
            <a:ext cx="307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홈으로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페이지 구성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 smtClean="0"/>
              <a:t>선택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레시피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페이지 구성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 smtClean="0"/>
              <a:t>공지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공지사항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페이지 구성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Urls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구성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A3F14-4FE0-404A-BDBB-1266D081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02" y="1429798"/>
            <a:ext cx="1790700" cy="57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61DF60-EC80-4AFC-A093-D507A9B0554E}"/>
              </a:ext>
            </a:extLst>
          </p:cNvPr>
          <p:cNvSpPr txBox="1"/>
          <p:nvPr/>
        </p:nvSpPr>
        <p:spPr>
          <a:xfrm>
            <a:off x="6344602" y="1546271"/>
            <a:ext cx="542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주소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4"/>
              </a:rPr>
              <a:t>https://github.com/dks0665/mobile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88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DD3B55-4347-4794-9BB4-BBFC0D9BD492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91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dks06</dc:creator>
  <cp:lastModifiedBy>Donghyean Kang</cp:lastModifiedBy>
  <cp:revision>27</cp:revision>
  <dcterms:created xsi:type="dcterms:W3CDTF">2019-11-25T08:40:25Z</dcterms:created>
  <dcterms:modified xsi:type="dcterms:W3CDTF">2019-12-19T08:27:05Z</dcterms:modified>
</cp:coreProperties>
</file>