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7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46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4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1933-32DB-4C15-9FC8-5F35292F5739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C237-8BBC-412B-AE9D-A88719C23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4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734" y="1694897"/>
            <a:ext cx="7988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+mj-lt"/>
              </a:rPr>
              <a:t>모바일 서버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-58189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27374" y="5328458"/>
            <a:ext cx="22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20152617 </a:t>
            </a:r>
            <a:r>
              <a:rPr lang="ko-KR" altLang="en-US" dirty="0"/>
              <a:t>안 정 현</a:t>
            </a:r>
            <a:endParaRPr lang="en-US" altLang="ko-KR" dirty="0"/>
          </a:p>
          <a:p>
            <a:r>
              <a:rPr lang="en-US" altLang="ko-KR" dirty="0"/>
              <a:t>20152618 </a:t>
            </a:r>
            <a:r>
              <a:rPr lang="ko-KR" altLang="en-US" dirty="0"/>
              <a:t>안 종 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B1018-129A-496F-86BB-2CA6C57567F6}"/>
              </a:ext>
            </a:extLst>
          </p:cNvPr>
          <p:cNvSpPr txBox="1"/>
          <p:nvPr/>
        </p:nvSpPr>
        <p:spPr>
          <a:xfrm>
            <a:off x="2101734" y="2599655"/>
            <a:ext cx="798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+mj-lt"/>
              </a:rPr>
              <a:t>PBL </a:t>
            </a:r>
            <a:r>
              <a:rPr lang="ko-KR" altLang="en-US" sz="1400" dirty="0">
                <a:latin typeface="+mj-lt"/>
              </a:rPr>
              <a:t>활동 중간 발표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270BB2-7106-4D38-A96A-A109D0B4EE16}"/>
              </a:ext>
            </a:extLst>
          </p:cNvPr>
          <p:cNvCxnSpPr/>
          <p:nvPr/>
        </p:nvCxnSpPr>
        <p:spPr>
          <a:xfrm>
            <a:off x="2955235" y="2403222"/>
            <a:ext cx="628153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FB01B-5FD9-49A9-8B73-F0F39B5B8749}"/>
              </a:ext>
            </a:extLst>
          </p:cNvPr>
          <p:cNvSpPr txBox="1"/>
          <p:nvPr/>
        </p:nvSpPr>
        <p:spPr>
          <a:xfrm>
            <a:off x="489872" y="602374"/>
            <a:ext cx="135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개요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890847-4166-4FB6-AC3F-C4AF0BBEF7FA}"/>
              </a:ext>
            </a:extLst>
          </p:cNvPr>
          <p:cNvCxnSpPr>
            <a:cxnSpLocks/>
          </p:cNvCxnSpPr>
          <p:nvPr/>
        </p:nvCxnSpPr>
        <p:spPr>
          <a:xfrm>
            <a:off x="1169300" y="2255584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80227B-9B66-4D1F-BD7A-216BB3CAD3E7}"/>
              </a:ext>
            </a:extLst>
          </p:cNvPr>
          <p:cNvSpPr txBox="1"/>
          <p:nvPr/>
        </p:nvSpPr>
        <p:spPr>
          <a:xfrm>
            <a:off x="857253" y="1886448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+mj-lt"/>
              </a:rPr>
              <a:t>프로젝트 배경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E0FECE-4290-4AF8-99D4-442D250D8663}"/>
              </a:ext>
            </a:extLst>
          </p:cNvPr>
          <p:cNvCxnSpPr>
            <a:cxnSpLocks/>
          </p:cNvCxnSpPr>
          <p:nvPr/>
        </p:nvCxnSpPr>
        <p:spPr>
          <a:xfrm>
            <a:off x="6879537" y="2225002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EE1A78-BC03-47CC-A886-BB16C1E35673}"/>
              </a:ext>
            </a:extLst>
          </p:cNvPr>
          <p:cNvSpPr txBox="1"/>
          <p:nvPr/>
        </p:nvSpPr>
        <p:spPr>
          <a:xfrm>
            <a:off x="6567490" y="1855866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</a:rPr>
              <a:t>프로젝트 목표</a:t>
            </a:r>
          </a:p>
        </p:txBody>
      </p:sp>
      <p:pic>
        <p:nvPicPr>
          <p:cNvPr id="1025" name="_x372623640" descr="EMB000073fc6e59">
            <a:extLst>
              <a:ext uri="{FF2B5EF4-FFF2-40B4-BE49-F238E27FC236}">
                <a16:creationId xmlns:a16="http://schemas.microsoft.com/office/drawing/2014/main" id="{1EF050FF-22D7-407A-B455-47C4F52A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42" y="3010752"/>
            <a:ext cx="3136003" cy="17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508DB0-DC8A-4106-9E3D-E4127DB69934}"/>
              </a:ext>
            </a:extLst>
          </p:cNvPr>
          <p:cNvSpPr txBox="1"/>
          <p:nvPr/>
        </p:nvSpPr>
        <p:spPr>
          <a:xfrm>
            <a:off x="7093849" y="5551569"/>
            <a:ext cx="3874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네이버 </a:t>
            </a:r>
            <a:r>
              <a:rPr lang="ko-KR" altLang="en-US" sz="1600">
                <a:latin typeface="+mj-lt"/>
              </a:rPr>
              <a:t>카페 형태의 공유 가능 웹 페이지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0D56D1-C915-471C-A9D2-F99ACE80B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95" y="3007267"/>
            <a:ext cx="1765638" cy="1765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3499FE-4759-4A90-9961-2351DECE87BF}"/>
              </a:ext>
            </a:extLst>
          </p:cNvPr>
          <p:cNvSpPr txBox="1"/>
          <p:nvPr/>
        </p:nvSpPr>
        <p:spPr>
          <a:xfrm>
            <a:off x="887505" y="5551569"/>
            <a:ext cx="443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j-lt"/>
              </a:rPr>
              <a:t>자신만의 요리 레시피를 공유하는 페이지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97572C1-FA79-4BD2-AE2C-E2380B4B4E2A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890847-4166-4FB6-AC3F-C4AF0BBEF7FA}"/>
              </a:ext>
            </a:extLst>
          </p:cNvPr>
          <p:cNvCxnSpPr>
            <a:cxnSpLocks/>
          </p:cNvCxnSpPr>
          <p:nvPr/>
        </p:nvCxnSpPr>
        <p:spPr>
          <a:xfrm>
            <a:off x="1152733" y="1540177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80227B-9B66-4D1F-BD7A-216BB3CAD3E7}"/>
              </a:ext>
            </a:extLst>
          </p:cNvPr>
          <p:cNvSpPr txBox="1"/>
          <p:nvPr/>
        </p:nvSpPr>
        <p:spPr>
          <a:xfrm>
            <a:off x="840686" y="1171041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MAIN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E0FECE-4290-4AF8-99D4-442D250D8663}"/>
              </a:ext>
            </a:extLst>
          </p:cNvPr>
          <p:cNvCxnSpPr>
            <a:cxnSpLocks/>
          </p:cNvCxnSpPr>
          <p:nvPr/>
        </p:nvCxnSpPr>
        <p:spPr>
          <a:xfrm>
            <a:off x="6792452" y="1540177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EE1A78-BC03-47CC-A886-BB16C1E35673}"/>
              </a:ext>
            </a:extLst>
          </p:cNvPr>
          <p:cNvSpPr txBox="1"/>
          <p:nvPr/>
        </p:nvSpPr>
        <p:spPr>
          <a:xfrm>
            <a:off x="6480405" y="1171041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</a:rPr>
              <a:t>모든 레시피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C4927-EB9C-4BA5-B333-7508D01253C2}"/>
              </a:ext>
            </a:extLst>
          </p:cNvPr>
          <p:cNvSpPr txBox="1"/>
          <p:nvPr/>
        </p:nvSpPr>
        <p:spPr>
          <a:xfrm>
            <a:off x="489871" y="602374"/>
            <a:ext cx="170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+mj-lt"/>
              </a:rPr>
              <a:t>구성도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DD2476-209C-4619-B89B-E6001CAE7E32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5F94153-6DB6-49A6-84CE-154C048AA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33" y="1733561"/>
            <a:ext cx="4110032" cy="20550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CABB67B-336D-4D95-9FCC-16DA9C50E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410" y="1701068"/>
            <a:ext cx="4110032" cy="205501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2FA4F6-C57C-4C35-8313-55683C59F474}"/>
              </a:ext>
            </a:extLst>
          </p:cNvPr>
          <p:cNvCxnSpPr>
            <a:cxnSpLocks/>
          </p:cNvCxnSpPr>
          <p:nvPr/>
        </p:nvCxnSpPr>
        <p:spPr>
          <a:xfrm>
            <a:off x="1152733" y="4369036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13D899-7A53-49B6-B23E-053D23261E3E}"/>
              </a:ext>
            </a:extLst>
          </p:cNvPr>
          <p:cNvSpPr txBox="1"/>
          <p:nvPr/>
        </p:nvSpPr>
        <p:spPr>
          <a:xfrm>
            <a:off x="840686" y="3999900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</a:rPr>
              <a:t>종류별 레시피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25C28C7-20DD-4236-95A5-018CB41FFA53}"/>
              </a:ext>
            </a:extLst>
          </p:cNvPr>
          <p:cNvCxnSpPr>
            <a:cxnSpLocks/>
          </p:cNvCxnSpPr>
          <p:nvPr/>
        </p:nvCxnSpPr>
        <p:spPr>
          <a:xfrm>
            <a:off x="6792452" y="4369036"/>
            <a:ext cx="38741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19BB04-ED94-40BA-8049-F6AFA4BAFE0C}"/>
              </a:ext>
            </a:extLst>
          </p:cNvPr>
          <p:cNvSpPr txBox="1"/>
          <p:nvPr/>
        </p:nvSpPr>
        <p:spPr>
          <a:xfrm>
            <a:off x="6480405" y="3999900"/>
            <a:ext cx="270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+mj-lt"/>
              </a:rPr>
              <a:t>게시물 작성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3B3917B-0192-4BF8-8696-A76AA6A286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33" y="4549777"/>
            <a:ext cx="4100468" cy="205023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99118E0-0350-434F-9D68-AAA9880394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52" y="4549777"/>
            <a:ext cx="4100468" cy="20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67520"/>
            <a:ext cx="12192000" cy="4322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08638C-FC24-423C-98CC-1307CC44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506716"/>
            <a:ext cx="8458200" cy="47554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4C8843-C48F-4418-A6A6-42587E04B3AB}"/>
              </a:ext>
            </a:extLst>
          </p:cNvPr>
          <p:cNvSpPr txBox="1"/>
          <p:nvPr/>
        </p:nvSpPr>
        <p:spPr>
          <a:xfrm>
            <a:off x="460842" y="602373"/>
            <a:ext cx="3399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   </a:t>
            </a:r>
            <a:r>
              <a:rPr lang="en-US" altLang="ko-KR" sz="2400" dirty="0" err="1">
                <a:latin typeface="+mj-lt"/>
              </a:rPr>
              <a:t>github</a:t>
            </a:r>
            <a:r>
              <a:rPr lang="en-US" altLang="ko-KR" sz="2400" dirty="0">
                <a:latin typeface="+mj-lt"/>
              </a:rPr>
              <a:t> commit </a:t>
            </a:r>
            <a:r>
              <a:rPr lang="ko-KR" altLang="en-US" sz="2400" dirty="0">
                <a:latin typeface="+mj-lt"/>
              </a:rPr>
              <a:t>현황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E9C330-7FB9-45EC-B82B-B7C542AAF191}"/>
              </a:ext>
            </a:extLst>
          </p:cNvPr>
          <p:cNvSpPr/>
          <p:nvPr/>
        </p:nvSpPr>
        <p:spPr>
          <a:xfrm>
            <a:off x="639053" y="778876"/>
            <a:ext cx="108660" cy="1086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dks06</dc:creator>
  <cp:lastModifiedBy>AJH</cp:lastModifiedBy>
  <cp:revision>8</cp:revision>
  <dcterms:created xsi:type="dcterms:W3CDTF">2019-11-25T08:40:25Z</dcterms:created>
  <dcterms:modified xsi:type="dcterms:W3CDTF">2019-12-08T15:21:53Z</dcterms:modified>
</cp:coreProperties>
</file>