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5D29-1FF9-47B7-A380-33CE154A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0171E-EFEF-49E5-829F-00AF0ED9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B99F-0A66-499E-9391-9E9CE2B0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8AE9-4CD5-441C-842D-334539D5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C266-CB10-40E1-B2FA-F1B550AE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1656-4C38-43AF-A8EA-58CE047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A471C-79DF-4A8D-8C2D-0DE921B4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C797-643A-41E6-A432-B3C7822C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61A-B7A5-484D-9974-59C67049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FD8C-3416-41AB-A29F-0640AA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1F672-0EB5-499A-8BF7-FAD14B603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E91F9-081F-402C-B6C7-36EB4062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DBF6-305F-47C9-A734-5E9514AD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E64B-7012-44D7-836C-F91F8F0A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BA73-8914-4BE9-96AE-D10D2EC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515-BB8E-4CD8-B29F-BEC8DAC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6B68-3D00-4735-B3B4-95C369F4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30FF-F1F0-4329-9E24-18793F9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1628A-2F6D-4214-BA14-0EB314A8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3381-DCAE-47EC-94EA-514818E3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04D1-ED2E-462D-8341-DD2F14EA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7787-99A7-4AB2-A74A-9443675C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E1B4-6F55-45EC-BE0C-37772BB5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9AF6-22C3-4083-976C-DB1EC719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8F1D-3DC2-4D85-A58E-4A26FD34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5630-ACDF-4DB3-9DEE-2A0B2ACA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C07A-2C85-4C2C-BB62-3810D0495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4D74C-55EC-4CA8-A4F2-96F6067AD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5824-4ADE-45D6-B4BE-91AD39BA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BB29-AFD4-4CF8-83B7-A73D0504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AA01A-0DE9-4A5D-A4E7-29EBD959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7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CADF-BA6F-4B38-AFB8-50798034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1B563-6EB5-42C6-88FE-CC62190B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88C2-F5AC-4498-B43D-ED6D4986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E4744-9C9C-4758-98D9-CFA374E37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25E8-4525-4EDB-A64B-6EFB00DDA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8406C-F2E4-4DDE-9037-B16B6E55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50A7-07C4-476E-B2CB-51B7EC77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02A3C-E7DF-4775-AC42-403E7370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4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7BE8-ACEC-463C-8731-D82E9E8E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2F1CC-784A-48AE-8DC1-5EE9E14A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DFC53-9A93-4D0F-88D2-885BCEF1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FEAD8-4BAC-4574-B35F-7BB9E0E0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0A55A-7FB4-4012-AFEB-B4C159E1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16BD-9A37-4591-AE89-BE9D3B06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D78F7-4E75-4103-9DDE-61245827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C4C-EB9B-4C3C-BA63-0BFC2A06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72D7-8B4F-4475-995B-7EFABBCF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34DD4-BF85-429A-9012-CBA9B3C1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B13FD-8CC6-4647-85FC-5B10FD9A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0FE-E856-4A32-8152-F4D0028F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4DE9A-E84E-410A-9935-F1B6B86E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458E-7784-4819-8EDA-941E40DE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8E640-0EE9-4266-8798-BFC92A7B6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AE6B5-AE4E-4A25-BE2F-7857B768B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6B7D-405B-4EFB-A2F4-AB6AEC14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6CF2-F00C-46FB-8E62-1A7A2100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0C27E-4FB6-43C5-8074-A5B44831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BD186-979F-4561-938C-B0E6DD5A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F21A-4D09-4FFB-9437-11D7819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3FCC-AA7A-44FD-956E-17D4A42CF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2CE6-4BFF-4EE9-AE06-79BFE8A1C57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A8E5-CB79-4151-8E9B-7FF2770C8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B888-6D42-4455-8391-374CA5A42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B16F-0DC8-4C4A-A096-93741D56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59C3-C207-44FC-9975-3FD418AB0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0135-30D5-454B-A059-6ED3AA761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 Smith</dc:creator>
  <cp:lastModifiedBy>Darius Smith</cp:lastModifiedBy>
  <cp:revision>1</cp:revision>
  <dcterms:created xsi:type="dcterms:W3CDTF">2020-01-21T02:52:07Z</dcterms:created>
  <dcterms:modified xsi:type="dcterms:W3CDTF">2020-01-21T02:52:22Z</dcterms:modified>
</cp:coreProperties>
</file>