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46F-A897-42EA-8DC4-7C3C02D7150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8A63-ECE7-4E2E-894C-27FE78EC9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93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46F-A897-42EA-8DC4-7C3C02D7150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8A63-ECE7-4E2E-894C-27FE78EC9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05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A74C46F-A897-42EA-8DC4-7C3C02D7150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5D8A63-ECE7-4E2E-894C-27FE78EC9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1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46F-A897-42EA-8DC4-7C3C02D7150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8A63-ECE7-4E2E-894C-27FE78EC95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7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46F-A897-42EA-8DC4-7C3C02D7150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8A63-ECE7-4E2E-894C-27FE78EC9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11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46F-A897-42EA-8DC4-7C3C02D7150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8A63-ECE7-4E2E-894C-27FE78EC9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2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46F-A897-42EA-8DC4-7C3C02D7150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8A63-ECE7-4E2E-894C-27FE78EC95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1412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46F-A897-42EA-8DC4-7C3C02D7150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8A63-ECE7-4E2E-894C-27FE78EC95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3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C46F-A897-42EA-8DC4-7C3C02D7150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8A63-ECE7-4E2E-894C-27FE78EC95F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5422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DA74C46F-A897-42EA-8DC4-7C3C02D7150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8A63-ECE7-4E2E-894C-27FE78EC9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53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DA74C46F-A897-42EA-8DC4-7C3C02D7150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D8A63-ECE7-4E2E-894C-27FE78EC95F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3501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4C46F-A897-42EA-8DC4-7C3C02D71505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D8A63-ECE7-4E2E-894C-27FE78EC95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ks2312/submarine_Gam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ubmarine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124850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개발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안성환</a:t>
            </a:r>
            <a:endParaRPr lang="en-US" altLang="ko-KR" dirty="0" smtClean="0"/>
          </a:p>
          <a:p>
            <a:r>
              <a:rPr lang="ko-KR" altLang="en-US" dirty="0" smtClean="0"/>
              <a:t>기간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2022-07-26~2022-07-29</a:t>
            </a:r>
          </a:p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https://github.com/dks2312/submarine_Game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16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r>
              <a:rPr lang="ko-KR" altLang="en-US" dirty="0" smtClean="0"/>
              <a:t>개발 동기</a:t>
            </a:r>
            <a:endParaRPr lang="en-US" altLang="ko-KR" dirty="0" smtClean="0"/>
          </a:p>
          <a:p>
            <a:r>
              <a:rPr lang="ko-KR" altLang="en-US" dirty="0" smtClean="0"/>
              <a:t>프로그램 소개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76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IDE : </a:t>
            </a:r>
            <a:r>
              <a:rPr lang="en-US" altLang="ko-KR" dirty="0" err="1" smtClean="0"/>
              <a:t>VSCode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Language : JavaScript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604" y="3338007"/>
            <a:ext cx="2533674" cy="2463297"/>
          </a:xfrm>
          <a:prstGeom prst="rect">
            <a:avLst/>
          </a:prstGeom>
        </p:spPr>
      </p:pic>
      <p:pic>
        <p:nvPicPr>
          <p:cNvPr id="1030" name="Picture 6" descr="J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670" y="3521068"/>
            <a:ext cx="2280236" cy="228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035670" y="5801304"/>
            <a:ext cx="2875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https://freesvg.org/js-logo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384604" y="5835653"/>
            <a:ext cx="4079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내 컴퓨터 작업 표시줄에 있는 아이콘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69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자바스크립트의 사용법을 </a:t>
            </a:r>
            <a:r>
              <a:rPr lang="ko-KR" altLang="en-US" dirty="0" err="1" smtClean="0"/>
              <a:t>익힐겸</a:t>
            </a:r>
            <a:r>
              <a:rPr lang="ko-KR" altLang="en-US" dirty="0" smtClean="0"/>
              <a:t> 실습하기 위해 개발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동기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568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시작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6" y="2463776"/>
            <a:ext cx="5264967" cy="22426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4061" y="4795156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시작 전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84" y="2425515"/>
            <a:ext cx="4927516" cy="23191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64223" y="4831053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시작 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57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226915"/>
            <a:ext cx="10972800" cy="17142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600" dirty="0" smtClean="0"/>
              <a:t>화살표키를 눌러 상하좌우로 이동할 수 있습니다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자기보다 같거나 작은 물고기와 부딪히면 해당 물고기를 먹을 수 있고 몸집이 커집니다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자기보다 큰 물고기와 부딪히면 </a:t>
            </a:r>
            <a:r>
              <a:rPr lang="ko-KR" altLang="en-US" sz="1600" dirty="0" err="1" smtClean="0"/>
              <a:t>게임오버됩니다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이렇게 먹히지 않으면서 오래 살아남고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점수를 많이 얻는 것이 목표입니다 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목표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50" y="3170749"/>
            <a:ext cx="2326171" cy="13363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241" y="4991336"/>
            <a:ext cx="2109120" cy="13363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092" y="3149144"/>
            <a:ext cx="1915433" cy="17981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2477" y="5178229"/>
            <a:ext cx="3044665" cy="1533953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4122887" y="5659492"/>
            <a:ext cx="2967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15326" y="3861330"/>
            <a:ext cx="335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23874" y="5133474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큰 물고기와 부딪히면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12047" y="3385676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작은 물고기와 부딪히면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73090" y="5816179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오버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37028" y="3983913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몸집 커짐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점수 획득 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8836" y="3149144"/>
            <a:ext cx="1485525" cy="9903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2915" y="3170749"/>
            <a:ext cx="1862702" cy="120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0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시연</a:t>
            </a:r>
            <a:endParaRPr lang="ko-KR" altLang="en-US" dirty="0"/>
          </a:p>
        </p:txBody>
      </p:sp>
      <p:pic>
        <p:nvPicPr>
          <p:cNvPr id="5" name="bandicam 2022-07-29 11-09-51-82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00200" y="1663532"/>
            <a:ext cx="8991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0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44</TotalTime>
  <Words>105</Words>
  <Application>Microsoft Office PowerPoint</Application>
  <PresentationFormat>와이드스크린</PresentationFormat>
  <Paragraphs>31</Paragraphs>
  <Slides>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Tahoma</vt:lpstr>
      <vt:lpstr>Wingdings</vt:lpstr>
      <vt:lpstr>New_Natural01</vt:lpstr>
      <vt:lpstr>Submarine</vt:lpstr>
      <vt:lpstr>목차</vt:lpstr>
      <vt:lpstr>개발 환경</vt:lpstr>
      <vt:lpstr>개발 동기</vt:lpstr>
      <vt:lpstr>프로그램 시작</vt:lpstr>
      <vt:lpstr>프로그램 목표</vt:lpstr>
      <vt:lpstr>프로그램 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Submarine</dc:title>
  <dc:creator>user</dc:creator>
  <cp:lastModifiedBy>user</cp:lastModifiedBy>
  <cp:revision>6</cp:revision>
  <dcterms:created xsi:type="dcterms:W3CDTF">2022-07-29T01:37:01Z</dcterms:created>
  <dcterms:modified xsi:type="dcterms:W3CDTF">2022-07-29T02:24:23Z</dcterms:modified>
</cp:coreProperties>
</file>