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>
  <p:sldMasterIdLst>
    <p:sldMasterId id="2147484225" r:id="rId1"/>
    <p:sldMasterId id="2147484226" r:id="rId2"/>
  </p:sldMasterIdLst>
  <p:notesMasterIdLst>
    <p:notesMasterId r:id="rId7"/>
  </p:notesMasterIdLst>
  <p:sldIdLst>
    <p:sldId id="284" r:id="rId3"/>
    <p:sldId id="343" r:id="rId4"/>
    <p:sldId id="320" r:id="rId5"/>
    <p:sldId id="344" r:id="rId6"/>
  </p:sldIdLst>
  <p:sldSz cx="9144000" cy="6858000" type="screen4x3"/>
  <p:notesSz cx="6858000" cy="9144000"/>
  <p:embeddedFontLst>
    <p:embeddedFont>
      <p:font typeface="나눔고딕" panose="020B0600000101010101" charset="-127"/>
      <p:regular r:id="rId8"/>
      <p:bold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0D0D"/>
    <a:srgbClr val="4B3C3F"/>
    <a:srgbClr val="121E50"/>
    <a:srgbClr val="FEFCE5"/>
    <a:srgbClr val="996633"/>
    <a:srgbClr val="FF6E57"/>
    <a:srgbClr val="FFCC00"/>
    <a:srgbClr val="3B589E"/>
    <a:srgbClr val="CCFF33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1" autoAdjust="0"/>
    <p:restoredTop sz="95503" autoAdjust="0"/>
  </p:normalViewPr>
  <p:slideViewPr>
    <p:cSldViewPr snapToObjects="1">
      <p:cViewPr varScale="1">
        <p:scale>
          <a:sx n="92" d="100"/>
          <a:sy n="92" d="100"/>
        </p:scale>
        <p:origin x="42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E6525-D99D-4BA8-9F36-A92663FA6317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B4CB2-88D5-430A-85D1-2A71E22CC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88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4CB2-88D5-430A-85D1-2A71E22CC2E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107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4CB2-88D5-430A-85D1-2A71E22CC2E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76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02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4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2017-05-17</a:t>
            </a:fld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350" b="0" cap="none" dirty="0" smtClean="0">
                <a:latin typeface="맑은 고딕" charset="0"/>
                <a:ea typeface="맑은 고딕" charset="0"/>
              </a:rPr>
              <a:t>‹#›</a:t>
            </a:fld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57175" indent="-257175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671195" indent="-21399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1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100" b="0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2017-05-17</a:t>
            </a:fld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350" b="0" cap="none" dirty="0" smtClean="0">
                <a:latin typeface="맑은 고딕" charset="0"/>
                <a:ea typeface="맑은 고딕" charset="0"/>
              </a:rPr>
              <a:t>‹#›</a:t>
            </a:fld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1995" y="4406900"/>
            <a:ext cx="7773035" cy="13620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1" cap="all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000" b="1" cap="all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1995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5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2017-05-17</a:t>
            </a:fld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350" b="0" cap="none" dirty="0" smtClean="0">
                <a:latin typeface="맑은 고딕" charset="0"/>
                <a:ea typeface="맑은 고딕" charset="0"/>
              </a:rPr>
              <a:t>‹#›</a:t>
            </a:fld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57175" indent="-25717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1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100" b="0" cap="none" dirty="0" smtClean="0">
              <a:latin typeface="맑은 고딕" charset="0"/>
              <a:ea typeface="맑은 고딕" charset="0"/>
            </a:endParaRPr>
          </a:p>
          <a:p>
            <a:pPr marL="671195" indent="-21399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35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35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57175" indent="-25717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1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100" b="0" cap="none" dirty="0" smtClean="0">
              <a:latin typeface="맑은 고딕" charset="0"/>
              <a:ea typeface="맑은 고딕" charset="0"/>
            </a:endParaRPr>
          </a:p>
          <a:p>
            <a:pPr marL="671195" indent="-21399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35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35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2017-05-17</a:t>
            </a:fld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350" b="0" cap="none" dirty="0" smtClean="0">
                <a:latin typeface="맑은 고딕" charset="0"/>
                <a:ea typeface="맑은 고딕" charset="0"/>
              </a:rPr>
              <a:t>‹#›</a:t>
            </a:fld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6565" y="1535430"/>
            <a:ext cx="4040505" cy="63944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lnSpcReduction="20000"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6565" y="2174875"/>
            <a:ext cx="4040505" cy="39516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57175" indent="-25717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671195" indent="-21399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35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1775" cy="63944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lnSpcReduction="20000"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1775" cy="39516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57175" indent="-25717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671195" indent="-21399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35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2017-05-17</a:t>
            </a:fld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350" b="0" cap="none" dirty="0" smtClean="0">
                <a:latin typeface="맑은 고딕" charset="0"/>
                <a:ea typeface="맑은 고딕" charset="0"/>
              </a:rPr>
              <a:t>‹#›</a:t>
            </a:fld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2017-05-17</a:t>
            </a:fld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350" b="0" cap="none" dirty="0" smtClean="0">
                <a:latin typeface="맑은 고딕" charset="0"/>
                <a:ea typeface="맑은 고딕" charset="0"/>
              </a:rPr>
              <a:t>‹#›</a:t>
            </a:fld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2017-05-17</a:t>
            </a:fld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350" b="0" cap="none" dirty="0" smtClean="0">
                <a:latin typeface="맑은 고딕" charset="0"/>
                <a:ea typeface="맑은 고딕" charset="0"/>
              </a:rPr>
              <a:t>‹#›</a:t>
            </a:fld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799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5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111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57175" indent="-257175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671195" indent="-21399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1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100" b="0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799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105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05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2017-05-17</a:t>
            </a:fld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350" b="0" cap="none" dirty="0" smtClean="0">
                <a:latin typeface="맑은 고딕" charset="0"/>
                <a:ea typeface="맑은 고딕" charset="0"/>
              </a:rPr>
              <a:t>‹#›</a:t>
            </a:fld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5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45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105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05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2017-05-17</a:t>
            </a:fld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350" b="0" cap="none" dirty="0" smtClean="0">
                <a:latin typeface="맑은 고딕" charset="0"/>
                <a:ea typeface="맑은 고딕" charset="0"/>
              </a:rPr>
              <a:t>‹#›</a:t>
            </a:fld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57175" indent="-257175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671195" indent="-21399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1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100" b="0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2017-05-17</a:t>
            </a:fld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350" b="0" cap="none" dirty="0" smtClean="0">
                <a:latin typeface="맑은 고딕" charset="0"/>
                <a:ea typeface="맑은 고딕" charset="0"/>
              </a:rPr>
              <a:t>‹#›</a:t>
            </a:fld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152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15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57175" indent="-257175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671195" indent="-21399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1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100" b="0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2017-05-17</a:t>
            </a:fld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350" b="0" cap="none" dirty="0" smtClean="0">
                <a:latin typeface="맑은 고딕" charset="0"/>
                <a:ea typeface="맑은 고딕" charset="0"/>
              </a:rPr>
              <a:t>‹#›</a:t>
            </a:fld>
            <a:endParaRPr lang="ko-KR" altLang="en-US" sz="135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57175" indent="-257175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671195" indent="-21399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1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100" b="0" cap="none" dirty="0" smtClean="0">
              <a:latin typeface="맑은 고딕" charset="0"/>
              <a:ea typeface="맑은 고딕" charset="0"/>
            </a:endParaRPr>
          </a:p>
          <a:p>
            <a:pPr marL="1085850" indent="-1714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1543050" indent="-1714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2000250" indent="-1714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2017-05-17</a:t>
            </a:fld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7091680" y="6490335"/>
            <a:ext cx="1929765" cy="2508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00" b="0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‹#›</a:t>
            </a:fld>
            <a:endParaRPr lang="ko-KR" altLang="en-US" sz="600" b="0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4" r:id="rId1"/>
    <p:sldLayoutId id="2147484215" r:id="rId2"/>
    <p:sldLayoutId id="2147484216" r:id="rId3"/>
    <p:sldLayoutId id="2147484217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맑은 고딕"/>
          <a:ea typeface="맑은 고딕"/>
        </a:defRPr>
      </a:lvl1pPr>
    </p:titleStyle>
    <p:bodyStyle>
      <a:lvl1pPr marL="342900" indent="-342900" algn="l" defTabSz="914400" latinLnBrk="1">
        <a:spcBef>
          <a:spcPct val="20000"/>
        </a:spcBef>
        <a:buFont typeface="맑은 고딕"/>
        <a:buChar char="•"/>
        <a:defRPr lang="ko-KR" sz="2800" baseline="0" smtClean="0">
          <a:solidFill>
            <a:srgbClr val="000000"/>
          </a:solidFill>
          <a:latin typeface="맑은 고딕"/>
          <a:ea typeface="맑은 고딕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맑은 고딕"/>
          <a:ea typeface="맑은 고딕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B3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416"/>
          <p:cNvGrpSpPr/>
          <p:nvPr/>
        </p:nvGrpSpPr>
        <p:grpSpPr>
          <a:xfrm>
            <a:off x="-852805" y="-3937000"/>
            <a:ext cx="10274300" cy="15490190"/>
            <a:chOff x="-852805" y="-3937000"/>
            <a:chExt cx="10274300" cy="15490190"/>
          </a:xfrm>
        </p:grpSpPr>
        <p:grpSp>
          <p:nvGrpSpPr>
            <p:cNvPr id="33" name="그룹 417"/>
            <p:cNvGrpSpPr/>
            <p:nvPr/>
          </p:nvGrpSpPr>
          <p:grpSpPr>
            <a:xfrm rot="2773994">
              <a:off x="792480" y="-1245235"/>
              <a:ext cx="11321415" cy="5937250"/>
              <a:chOff x="792480" y="-1245235"/>
              <a:chExt cx="11321415" cy="5937250"/>
            </a:xfrm>
          </p:grpSpPr>
          <p:cxnSp>
            <p:nvCxnSpPr>
              <p:cNvPr id="97" name="직선 연결선 96"/>
              <p:cNvCxnSpPr/>
              <p:nvPr/>
            </p:nvCxnSpPr>
            <p:spPr>
              <a:xfrm>
                <a:off x="-1869440" y="1443990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-1677035" y="146431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-1482725" y="1483995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-997585" y="153543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>
                <a:off x="-610870" y="157543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>
                <a:off x="-320675" y="160655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>
                <a:off x="-31115" y="1637030"/>
                <a:ext cx="1132205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>
                <a:off x="163830" y="165862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>
                <a:off x="260985" y="166751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>
                <a:off x="551180" y="1697355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>
                <a:off x="745490" y="1717040"/>
                <a:ext cx="11318875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>
                <a:off x="936625" y="1736725"/>
                <a:ext cx="11320780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>
                <a:off x="1228725" y="1769110"/>
                <a:ext cx="11321415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/>
              <p:cNvCxnSpPr/>
              <p:nvPr/>
            </p:nvCxnSpPr>
            <p:spPr>
              <a:xfrm>
                <a:off x="1325245" y="177990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>
                <a:off x="1422400" y="1789430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>
                <a:off x="1517650" y="179895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>
                <a:off x="1614805" y="1811020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/>
              <p:nvPr/>
            </p:nvCxnSpPr>
            <p:spPr>
              <a:xfrm>
                <a:off x="1711960" y="1819910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/>
              <p:nvPr/>
            </p:nvCxnSpPr>
            <p:spPr>
              <a:xfrm>
                <a:off x="1809750" y="1830070"/>
                <a:ext cx="11320145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>
                <a:off x="1905635" y="1840230"/>
                <a:ext cx="11321415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>
              <a:xfrm>
                <a:off x="2002790" y="1851025"/>
                <a:ext cx="11320780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>
              <a:xfrm>
                <a:off x="2099310" y="1859915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2195830" y="1870075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>
                <a:off x="2292985" y="1880235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>
                <a:off x="2389505" y="1889760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2486660" y="1901825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>
                <a:off x="2583180" y="1910715"/>
                <a:ext cx="11320780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>
              <a:xfrm>
                <a:off x="2679065" y="1922145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>
                <a:off x="-2160270" y="1412240"/>
                <a:ext cx="11320780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/>
              <p:cNvCxnSpPr/>
              <p:nvPr/>
            </p:nvCxnSpPr>
            <p:spPr>
              <a:xfrm>
                <a:off x="-2063750" y="1423670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>
                <a:off x="-1965960" y="143446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>
                <a:off x="-1771650" y="145415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/>
              <p:cNvCxnSpPr/>
              <p:nvPr/>
            </p:nvCxnSpPr>
            <p:spPr>
              <a:xfrm>
                <a:off x="-1384935" y="149542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/>
              <p:cNvCxnSpPr/>
              <p:nvPr/>
            </p:nvCxnSpPr>
            <p:spPr>
              <a:xfrm>
                <a:off x="-1189355" y="1515745"/>
                <a:ext cx="1131824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-901065" y="1545590"/>
                <a:ext cx="11320145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>
                <a:off x="-706755" y="1565910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>
                <a:off x="-803275" y="1556385"/>
                <a:ext cx="1131951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>
              <a:xfrm>
                <a:off x="-417830" y="1595755"/>
                <a:ext cx="1132205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>
                <a:off x="-224155" y="1616710"/>
                <a:ext cx="11321415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>
                <a:off x="357505" y="1676400"/>
                <a:ext cx="11320145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/>
              <p:cNvCxnSpPr/>
              <p:nvPr/>
            </p:nvCxnSpPr>
            <p:spPr>
              <a:xfrm>
                <a:off x="841375" y="172847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>
              <a:xfrm>
                <a:off x="1033780" y="174942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>
                <a:off x="1130300" y="1757680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>
                <a:off x="-1579880" y="147447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>
              <a:xfrm>
                <a:off x="-1289050" y="1504315"/>
                <a:ext cx="11320780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/>
              <p:cNvCxnSpPr/>
              <p:nvPr/>
            </p:nvCxnSpPr>
            <p:spPr>
              <a:xfrm>
                <a:off x="-1095375" y="1524000"/>
                <a:ext cx="11320145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>
                <a:off x="-513080" y="1586865"/>
                <a:ext cx="1132205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>
                <a:off x="-127635" y="1627505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>
                <a:off x="66675" y="164655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/>
              <p:cNvCxnSpPr/>
              <p:nvPr/>
            </p:nvCxnSpPr>
            <p:spPr>
              <a:xfrm>
                <a:off x="454660" y="1686560"/>
                <a:ext cx="11320780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>
                <a:off x="647700" y="1708785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>
                <a:off x="2776220" y="1931035"/>
                <a:ext cx="11320780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>
                <a:off x="2875915" y="1943735"/>
                <a:ext cx="1131887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/>
              <p:cNvCxnSpPr/>
              <p:nvPr/>
            </p:nvCxnSpPr>
            <p:spPr>
              <a:xfrm>
                <a:off x="2971165" y="1951990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/>
              <p:nvPr/>
            </p:nvCxnSpPr>
            <p:spPr>
              <a:xfrm>
                <a:off x="3067685" y="1962150"/>
                <a:ext cx="1131824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/>
              <p:cNvCxnSpPr/>
              <p:nvPr/>
            </p:nvCxnSpPr>
            <p:spPr>
              <a:xfrm>
                <a:off x="3162935" y="1972945"/>
                <a:ext cx="11321415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>
                <a:off x="3260725" y="198310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/>
              <p:cNvCxnSpPr/>
              <p:nvPr/>
            </p:nvCxnSpPr>
            <p:spPr>
              <a:xfrm>
                <a:off x="3357245" y="1992630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3453130" y="2002155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/>
              <p:nvPr/>
            </p:nvCxnSpPr>
            <p:spPr>
              <a:xfrm>
                <a:off x="3552825" y="2012950"/>
                <a:ext cx="11321415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>
                <a:off x="3648075" y="2023110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/>
              <p:cNvCxnSpPr/>
              <p:nvPr/>
            </p:nvCxnSpPr>
            <p:spPr>
              <a:xfrm>
                <a:off x="3743960" y="2033270"/>
                <a:ext cx="11320145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418"/>
            <p:cNvGrpSpPr/>
            <p:nvPr/>
          </p:nvGrpSpPr>
          <p:grpSpPr>
            <a:xfrm rot="2773994">
              <a:off x="-3545205" y="2923540"/>
              <a:ext cx="11321415" cy="5937250"/>
              <a:chOff x="-3545205" y="2923540"/>
              <a:chExt cx="11321415" cy="5937250"/>
            </a:xfrm>
          </p:grpSpPr>
          <p:cxnSp>
            <p:nvCxnSpPr>
              <p:cNvPr id="35" name="직선 연결선 34"/>
              <p:cNvCxnSpPr/>
              <p:nvPr/>
            </p:nvCxnSpPr>
            <p:spPr>
              <a:xfrm>
                <a:off x="-6207125" y="5612765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-6014720" y="563308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-5820410" y="5652770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-5335270" y="570420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-4948555" y="574421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-4658360" y="577532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-4368800" y="5805805"/>
                <a:ext cx="1132205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-4173855" y="582739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-4076700" y="583628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-3786505" y="5866130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-3592195" y="5885815"/>
                <a:ext cx="11318875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-3401060" y="5905500"/>
                <a:ext cx="11320780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-3108960" y="5937885"/>
                <a:ext cx="11321415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-3012440" y="594868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-2915285" y="5958205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-2820035" y="596773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-2722880" y="5979795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-2625725" y="5988685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-2527935" y="5998845"/>
                <a:ext cx="11320145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-2432050" y="6009005"/>
                <a:ext cx="11321415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>
                <a:off x="-2334895" y="6019800"/>
                <a:ext cx="11320780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-2238375" y="6028690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-2141855" y="6038850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-2044700" y="6049010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>
                <a:off x="-1948180" y="6058535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-1851025" y="6070600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-1754505" y="6079490"/>
                <a:ext cx="11320780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>
                <a:off x="-1658620" y="6090920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-6497955" y="5581015"/>
                <a:ext cx="11320780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>
                <a:off x="-6401435" y="5592445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-6303645" y="560324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-6109335" y="562292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-5722620" y="566420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-5527040" y="5684520"/>
                <a:ext cx="1131824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-5238750" y="5714365"/>
                <a:ext cx="11320145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-5044440" y="5734685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-5140960" y="5725160"/>
                <a:ext cx="1131951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-4755515" y="5764530"/>
                <a:ext cx="1132205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-4561840" y="5785485"/>
                <a:ext cx="11321415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-3980180" y="5845175"/>
                <a:ext cx="11320145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-3496310" y="589724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-3303905" y="591820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-3207385" y="5926455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-5917565" y="5643245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-5626735" y="5673090"/>
                <a:ext cx="11320780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-5433060" y="5692775"/>
                <a:ext cx="11320145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-4850765" y="5755640"/>
                <a:ext cx="1132205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>
                <a:off x="-4465320" y="5796280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-4271010" y="581533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-3883025" y="5855335"/>
                <a:ext cx="11320780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-3689985" y="5877560"/>
                <a:ext cx="11320780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>
                <a:off x="-1561465" y="6099810"/>
                <a:ext cx="11320780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-1461770" y="6112510"/>
                <a:ext cx="1131887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-1366520" y="6120765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-1270000" y="6130925"/>
                <a:ext cx="1131824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-1174750" y="6141720"/>
                <a:ext cx="11321415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-1076960" y="6151880"/>
                <a:ext cx="1132078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-980440" y="6161405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-884555" y="6170930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-784860" y="6181725"/>
                <a:ext cx="11321415" cy="635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-689610" y="6191885"/>
                <a:ext cx="11321415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>
                <a:off x="-593725" y="6202045"/>
                <a:ext cx="11320145" cy="127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/>
          <p:cNvSpPr txBox="1">
            <a:spLocks/>
          </p:cNvSpPr>
          <p:nvPr/>
        </p:nvSpPr>
        <p:spPr>
          <a:xfrm>
            <a:off x="2721610" y="3690620"/>
            <a:ext cx="3803015" cy="147732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ea typeface="맑은 고딕" charset="0"/>
              </a:rPr>
              <a:t>:: A+ ::</a:t>
            </a:r>
            <a:endParaRPr lang="ko-KR" altLang="en-US" sz="1800" b="0" cap="none" dirty="0" smtClean="0"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ea typeface="맑은 고딕" charset="0"/>
              </a:rPr>
              <a:t>(지도교수 노영주)</a:t>
            </a:r>
            <a:endParaRPr lang="ko-KR" altLang="en-US" sz="1800" b="0" cap="none" dirty="0" smtClean="0"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ea typeface="맑은 고딕" charset="0"/>
              </a:rPr>
              <a:t>         2011150022 신명진 (팀장)</a:t>
            </a:r>
            <a:endParaRPr lang="ko-KR" altLang="en-US" sz="1800" b="0" cap="none" dirty="0" smtClean="0"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ea typeface="맑은 고딕" charset="0"/>
              </a:rPr>
              <a:t>2011150008 </a:t>
            </a:r>
            <a:r>
              <a:rPr lang="en-US" altLang="ko-KR" sz="1800" b="0" cap="none" dirty="0" err="1" smtClean="0">
                <a:ea typeface="맑은 고딕" charset="0"/>
              </a:rPr>
              <a:t>김용균</a:t>
            </a:r>
            <a:endParaRPr lang="ko-KR" altLang="en-US" sz="1800" b="0" cap="none" dirty="0" smtClean="0">
              <a:ea typeface="맑은 고딕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62635" y="2222500"/>
            <a:ext cx="7633335" cy="4616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/>
            <a:r>
              <a:rPr lang="ko-KR" altLang="en-US" sz="2400" b="1" dirty="0" err="1">
                <a:solidFill>
                  <a:schemeClr val="bg1"/>
                </a:solidFill>
              </a:rPr>
              <a:t>아두이노를</a:t>
            </a:r>
            <a:r>
              <a:rPr lang="ko-KR" altLang="en-US" sz="2400" b="1" dirty="0">
                <a:solidFill>
                  <a:schemeClr val="bg1"/>
                </a:solidFill>
              </a:rPr>
              <a:t> 이용한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스마트모기킬러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9" name="TextBox 158"/>
          <p:cNvSpPr txBox="1">
            <a:spLocks/>
          </p:cNvSpPr>
          <p:nvPr/>
        </p:nvSpPr>
        <p:spPr>
          <a:xfrm>
            <a:off x="1196340" y="2684780"/>
            <a:ext cx="6764655" cy="33855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Smart Mosquito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Killer using </a:t>
            </a:r>
            <a:r>
              <a:rPr lang="en-US" altLang="ko-KR" sz="1600" b="1" dirty="0">
                <a:solidFill>
                  <a:schemeClr val="bg1"/>
                </a:solidFill>
              </a:rPr>
              <a:t>Arduino</a:t>
            </a:r>
          </a:p>
        </p:txBody>
      </p:sp>
      <p:sp>
        <p:nvSpPr>
          <p:cNvPr id="160" name="TextBox 159"/>
          <p:cNvSpPr txBox="1">
            <a:spLocks/>
          </p:cNvSpPr>
          <p:nvPr/>
        </p:nvSpPr>
        <p:spPr>
          <a:xfrm>
            <a:off x="791221" y="2956245"/>
            <a:ext cx="7633335" cy="4616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차 설계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지적사항</a:t>
            </a:r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답변서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61" name="TextBox 160"/>
          <p:cNvSpPr txBox="1">
            <a:spLocks/>
          </p:cNvSpPr>
          <p:nvPr/>
        </p:nvSpPr>
        <p:spPr>
          <a:xfrm>
            <a:off x="7938692" y="295601"/>
            <a:ext cx="744519" cy="4616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4-7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323215" y="313055"/>
            <a:ext cx="6986270" cy="3994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1. 종합설계 개요</a:t>
            </a:r>
            <a:endParaRPr lang="ko-KR" altLang="en-US" sz="2000" b="0" cap="none" dirty="0" smtClean="0">
              <a:solidFill>
                <a:srgbClr val="4B0D0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323215" y="1196752"/>
            <a:ext cx="6986270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ko-KR" altLang="en-US" sz="2400" b="1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재심사</a:t>
            </a:r>
            <a:r>
              <a:rPr lang="ko-KR" altLang="en-US" sz="2400" b="1" cap="none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 발표에서의 지적 사항</a:t>
            </a:r>
            <a:endParaRPr lang="en-US" altLang="ko-KR" sz="2400" b="1" cap="none" dirty="0" smtClean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altLang="ko-KR" sz="2400" b="1" cap="none" dirty="0" smtClean="0">
              <a:solidFill>
                <a:srgbClr val="4B0D0D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72816"/>
            <a:ext cx="5704874" cy="3483329"/>
          </a:xfrm>
          <a:prstGeom prst="rect">
            <a:avLst/>
          </a:prstGeom>
        </p:spPr>
      </p:pic>
      <p:sp>
        <p:nvSpPr>
          <p:cNvPr id="7" name="TextBox 6"/>
          <p:cNvSpPr txBox="1">
            <a:spLocks/>
          </p:cNvSpPr>
          <p:nvPr/>
        </p:nvSpPr>
        <p:spPr>
          <a:xfrm>
            <a:off x="611560" y="5416710"/>
            <a:ext cx="7560840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cap="none" dirty="0" err="1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지적사항</a:t>
            </a:r>
            <a:r>
              <a:rPr lang="ko-KR" altLang="en-US" sz="2400" cap="none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 제출 </a:t>
            </a:r>
            <a:r>
              <a:rPr lang="ko-KR" altLang="en-US" sz="2400" cap="none" dirty="0" err="1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하루전인</a:t>
            </a:r>
            <a:r>
              <a:rPr lang="ko-KR" altLang="en-US" sz="2400" cap="none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5/17</a:t>
            </a:r>
            <a:r>
              <a:rPr lang="ko-KR" altLang="en-US" sz="2400" cap="none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에도 메일이 오지 않음</a:t>
            </a:r>
            <a:r>
              <a:rPr lang="ko-KR" altLang="en-US" sz="2400" b="1" cap="none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sz="2400" b="1" cap="none" dirty="0" smtClean="0">
              <a:solidFill>
                <a:srgbClr val="4B0D0D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22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323214" y="313055"/>
            <a:ext cx="7417137" cy="70788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800100" lvl="1" indent="-342900" eaLnBrk="0"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변경</a:t>
            </a: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사항</a:t>
            </a:r>
            <a:r>
              <a:rPr lang="en-US" altLang="ko-KR" sz="2000" b="0" cap="none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, </a:t>
            </a:r>
            <a:endParaRPr lang="en-US" altLang="ko-KR" sz="2000" dirty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pPr marL="800100" lvl="1" indent="-342900" eaLnBrk="0"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rgbClr val="4B0D0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467544" y="1409000"/>
            <a:ext cx="7704856" cy="10156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lvl="1" eaLnBrk="0"/>
            <a:r>
              <a:rPr lang="ko-KR" altLang="en-US" sz="2000" dirty="0" err="1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어플을</a:t>
            </a: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 실행하고 소리를 인식하기 시작하는 </a:t>
            </a:r>
            <a:r>
              <a:rPr lang="en-US" altLang="ko-KR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Start</a:t>
            </a: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버튼을</a:t>
            </a:r>
            <a:endParaRPr lang="en-US" altLang="ko-KR" sz="2000" dirty="0" smtClean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pPr lvl="1" eaLnBrk="0"/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누른 후부터 </a:t>
            </a:r>
            <a:r>
              <a:rPr lang="en-US" altLang="ko-KR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10</a:t>
            </a:r>
            <a:r>
              <a:rPr lang="ko-KR" altLang="en-US" sz="2000" dirty="0" err="1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초동안</a:t>
            </a: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 일정수치 이상의 소리를 </a:t>
            </a:r>
            <a:r>
              <a:rPr lang="en-US" altLang="ko-KR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10</a:t>
            </a: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회 인식하면</a:t>
            </a:r>
            <a:r>
              <a:rPr lang="en-US" altLang="ko-KR" sz="2000" dirty="0">
                <a:solidFill>
                  <a:srgbClr val="4B0D0D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dirty="0" err="1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아두이노에게</a:t>
            </a: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dirty="0" err="1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서보모터를</a:t>
            </a: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 작동하라고 메시지를 전송함</a:t>
            </a:r>
            <a:endParaRPr lang="en-US" altLang="ko-KR" sz="2000" dirty="0" smtClean="0">
              <a:solidFill>
                <a:srgbClr val="4B0D0D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7" y="3140968"/>
            <a:ext cx="4896544" cy="27744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323214" y="313055"/>
            <a:ext cx="7417137" cy="70788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800100" lvl="1" indent="-342900" eaLnBrk="0">
              <a:buFont typeface="Wingdings" panose="05000000000000000000" pitchFamily="2" charset="2"/>
              <a:buChar char="v"/>
            </a:pPr>
            <a:r>
              <a:rPr lang="en-US" altLang="ko-KR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차 발표에 </a:t>
            </a:r>
            <a:r>
              <a:rPr lang="ko-KR" altLang="en-US" sz="2000" dirty="0" err="1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추가해야할</a:t>
            </a: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 사항</a:t>
            </a:r>
            <a:r>
              <a:rPr lang="en-US" altLang="ko-KR" sz="2000" b="0" cap="none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, </a:t>
            </a:r>
            <a:endParaRPr lang="en-US" altLang="ko-KR" sz="2000" dirty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pPr marL="800100" lvl="1" indent="-342900" eaLnBrk="0"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rgbClr val="4B0D0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395536" y="1196752"/>
            <a:ext cx="7632848" cy="409342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lvl="1" eaLnBrk="0"/>
            <a:endParaRPr lang="en-US" altLang="ko-KR" sz="2000" dirty="0" smtClean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pPr marL="914400" lvl="1" indent="-457200" eaLnBrk="0">
              <a:buAutoNum type="arabicPeriod"/>
            </a:pPr>
            <a:r>
              <a:rPr lang="ko-KR" altLang="en-US" sz="2000" dirty="0" err="1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서보모터를</a:t>
            </a: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 작동한 시간을 단말기 내에 파일을 생성하여 해당의 연</a:t>
            </a:r>
            <a:r>
              <a:rPr lang="en-US" altLang="ko-KR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월</a:t>
            </a:r>
            <a:r>
              <a:rPr lang="en-US" altLang="ko-KR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일</a:t>
            </a:r>
            <a:r>
              <a:rPr lang="en-US" altLang="ko-KR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시</a:t>
            </a:r>
            <a:r>
              <a:rPr lang="en-US" altLang="ko-KR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분</a:t>
            </a:r>
            <a:r>
              <a:rPr lang="en-US" altLang="ko-KR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초를 저장</a:t>
            </a:r>
            <a:endParaRPr lang="en-US" altLang="ko-KR" sz="2000" dirty="0" smtClean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pPr marL="914400" lvl="1" indent="-457200" eaLnBrk="0">
              <a:buAutoNum type="arabicPeriod"/>
            </a:pPr>
            <a:endParaRPr lang="en-US" altLang="ko-KR" sz="2000" dirty="0" smtClean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pPr marL="914400" lvl="1" indent="-457200" eaLnBrk="0">
              <a:buAutoNum type="arabicPeriod"/>
            </a:pP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생성했던 파일로부터 </a:t>
            </a:r>
            <a:r>
              <a:rPr lang="ko-KR" altLang="en-US" sz="2000" dirty="0">
                <a:solidFill>
                  <a:srgbClr val="4B0D0D"/>
                </a:solidFill>
                <a:latin typeface="맑은 고딕" charset="0"/>
                <a:ea typeface="맑은 고딕" charset="0"/>
              </a:rPr>
              <a:t>모기를 인식한 시간을 </a:t>
            </a:r>
            <a:r>
              <a:rPr lang="ko-KR" altLang="en-US" sz="2000" dirty="0" err="1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읽어들여</a:t>
            </a:r>
            <a:endParaRPr lang="en-US" altLang="ko-KR" sz="2000" dirty="0" smtClean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pPr lvl="1" eaLnBrk="0"/>
            <a:r>
              <a:rPr lang="en-US" altLang="ko-KR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	</a:t>
            </a: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최근 순서로 정렬하여 출력</a:t>
            </a:r>
            <a:endParaRPr lang="en-US" altLang="ko-KR" sz="2000" dirty="0" smtClean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pPr lvl="1" eaLnBrk="0"/>
            <a:endParaRPr lang="en-US" altLang="ko-KR" sz="2000" dirty="0" smtClean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pPr marL="914400" lvl="1" indent="-457200" eaLnBrk="0">
              <a:buAutoNum type="arabicPeriod" startAt="3"/>
            </a:pP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보기 </a:t>
            </a:r>
            <a:r>
              <a:rPr lang="ko-KR" altLang="en-US" sz="2000" dirty="0">
                <a:solidFill>
                  <a:srgbClr val="4B0D0D"/>
                </a:solidFill>
                <a:latin typeface="맑은 고딕" charset="0"/>
                <a:ea typeface="맑은 고딕" charset="0"/>
              </a:rPr>
              <a:t>편하도록 </a:t>
            </a:r>
            <a:r>
              <a:rPr lang="en-US" altLang="ko-KR" sz="2000" dirty="0">
                <a:solidFill>
                  <a:srgbClr val="4B0D0D"/>
                </a:solidFill>
                <a:latin typeface="맑은 고딕" charset="0"/>
                <a:ea typeface="맑은 고딕" charset="0"/>
              </a:rPr>
              <a:t>UI</a:t>
            </a:r>
            <a:r>
              <a:rPr lang="ko-KR" altLang="en-US" sz="2000" dirty="0">
                <a:solidFill>
                  <a:srgbClr val="4B0D0D"/>
                </a:solidFill>
                <a:latin typeface="맑은 고딕" charset="0"/>
                <a:ea typeface="맑은 고딕" charset="0"/>
              </a:rPr>
              <a:t>를 </a:t>
            </a: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개선</a:t>
            </a:r>
            <a:endParaRPr lang="en-US" altLang="ko-KR" sz="2000" dirty="0" smtClean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pPr marL="914400" lvl="1" indent="-457200" eaLnBrk="0">
              <a:buAutoNum type="arabicPeriod" startAt="3"/>
            </a:pPr>
            <a:endParaRPr lang="en-US" altLang="ko-KR" sz="2000" dirty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pPr marL="914400" lvl="1" indent="-457200" eaLnBrk="0">
              <a:buAutoNum type="arabicPeriod" startAt="3"/>
            </a:pP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일정 시간마다 </a:t>
            </a:r>
            <a:r>
              <a:rPr lang="ko-KR" altLang="en-US" sz="2000" dirty="0" err="1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서보모터를</a:t>
            </a:r>
            <a:r>
              <a:rPr lang="ko-KR" altLang="en-US" sz="2000" dirty="0" smtClean="0">
                <a:solidFill>
                  <a:srgbClr val="4B0D0D"/>
                </a:solidFill>
                <a:latin typeface="맑은 고딕" charset="0"/>
                <a:ea typeface="맑은 고딕" charset="0"/>
              </a:rPr>
              <a:t> 작동시키는 옵션 추가</a:t>
            </a:r>
            <a:endParaRPr lang="en-US" altLang="ko-KR" sz="2000" dirty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pPr lvl="1" eaLnBrk="0"/>
            <a:endParaRPr lang="en-US" altLang="ko-KR" sz="2000" dirty="0" smtClean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pPr lvl="1" eaLnBrk="0"/>
            <a:endParaRPr lang="en-US" altLang="ko-KR" sz="2000" dirty="0" smtClean="0">
              <a:solidFill>
                <a:srgbClr val="4B0D0D"/>
              </a:solidFill>
              <a:latin typeface="맑은 고딕" charset="0"/>
              <a:ea typeface="맑은 고딕" charset="0"/>
            </a:endParaRPr>
          </a:p>
          <a:p>
            <a:pPr marL="914400" lvl="1" indent="-457200" eaLnBrk="0">
              <a:buAutoNum type="arabicPeriod"/>
            </a:pPr>
            <a:endParaRPr lang="en-US" altLang="ko-KR" sz="2000" dirty="0" smtClean="0">
              <a:solidFill>
                <a:srgbClr val="4B0D0D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459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Pages>22</Pages>
  <Words>104</Words>
  <Characters>0</Characters>
  <Application>Microsoft Office PowerPoint</Application>
  <DocSecurity>0</DocSecurity>
  <PresentationFormat>화면 슬라이드 쇼(4:3)</PresentationFormat>
  <Lines>0</Lines>
  <Paragraphs>28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나눔고딕</vt:lpstr>
      <vt:lpstr>맑은 고딕</vt:lpstr>
      <vt:lpstr>Wingdings</vt:lpstr>
      <vt:lpstr>Arial</vt:lpstr>
      <vt:lpstr>Office 테마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shin</cp:lastModifiedBy>
  <cp:revision>217</cp:revision>
  <dcterms:modified xsi:type="dcterms:W3CDTF">2017-05-17T13:21:47Z</dcterms:modified>
</cp:coreProperties>
</file>