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56" r:id="rId3"/>
    <p:sldId id="260" r:id="rId4"/>
    <p:sldId id="261" r:id="rId5"/>
    <p:sldId id="262" r:id="rId6"/>
    <p:sldId id="263" r:id="rId7"/>
    <p:sldId id="265" r:id="rId8"/>
    <p:sldId id="267" r:id="rId9"/>
    <p:sldId id="276" r:id="rId10"/>
    <p:sldId id="277" r:id="rId11"/>
    <p:sldId id="278" r:id="rId12"/>
    <p:sldId id="268" r:id="rId13"/>
    <p:sldId id="269" r:id="rId14"/>
    <p:sldId id="270" r:id="rId15"/>
    <p:sldId id="279" r:id="rId16"/>
    <p:sldId id="284" r:id="rId17"/>
    <p:sldId id="286" r:id="rId18"/>
    <p:sldId id="273" r:id="rId19"/>
    <p:sldId id="271" r:id="rId20"/>
    <p:sldId id="272" r:id="rId21"/>
    <p:sldId id="275" r:id="rId22"/>
    <p:sldId id="280" r:id="rId23"/>
    <p:sldId id="281" r:id="rId24"/>
    <p:sldId id="282" r:id="rId25"/>
    <p:sldId id="283" r:id="rId26"/>
    <p:sldId id="28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이용자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45262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</a:t>
              </a:r>
              <a:r>
                <a:rPr lang="ko-KR" altLang="en-US" dirty="0">
                  <a:solidFill>
                    <a:schemeClr val="tx1"/>
                  </a:solidFill>
                </a:rPr>
                <a:t>니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0420" y="4725144"/>
            <a:ext cx="1067276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288894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42900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39330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28889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4290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393305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93305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342900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051720" y="28889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51720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24128" y="234888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5724128" y="288894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724128" y="342900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5724128" y="3933056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472514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전체선택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35696" y="5258389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725144"/>
            <a:ext cx="3096344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선택한 제품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기본 </a:t>
            </a:r>
            <a:r>
              <a:rPr lang="ko-KR" altLang="en-US" sz="1600" dirty="0" smtClean="0"/>
              <a:t>배송 비용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예상가격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79912" y="2364132"/>
            <a:ext cx="33843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15719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42535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75835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329841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83847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4342535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</a:t>
              </a:r>
              <a:r>
                <a:rPr lang="ko-KR" altLang="en-US" dirty="0">
                  <a:solidFill>
                    <a:schemeClr val="tx1"/>
                  </a:solidFill>
                </a:rPr>
                <a:t>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1981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9752" y="28798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527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9752" y="424800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111552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</a:p>
        </p:txBody>
      </p:sp>
    </p:spTree>
    <p:extLst>
      <p:ext uri="{BB962C8B-B14F-4D97-AF65-F5344CB8AC3E}">
        <p14:creationId xmlns:p14="http://schemas.microsoft.com/office/powerpoint/2010/main" val="3512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주문조회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636912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85293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39299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93305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437112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7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 설정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5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40190" y="83164"/>
              <a:ext cx="63972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로그아웃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1419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2000" y="83164"/>
              <a:ext cx="465914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90062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80112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게시판관리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74709" y="83164"/>
              <a:ext cx="613115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로그인정보</a:t>
              </a:r>
              <a:endParaRPr lang="ko-KR" altLang="en-US" sz="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124744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미확인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484784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주문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미처리된 주문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75656" y="2420888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ko-KR" altLang="en-US" dirty="0"/>
              <a:t>반</a:t>
            </a:r>
            <a:r>
              <a:rPr lang="ko-KR" altLang="en-US" dirty="0" smtClean="0"/>
              <a:t>품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75656" y="2780928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반품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반품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75656" y="378904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A/S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5656" y="414908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A/S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49" name="직사각형 4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ko-KR" altLang="en-US" sz="1600" dirty="0" smtClean="0"/>
                <a:t>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5656" y="504219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475656" y="540223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Q&amp;A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Q&amp;A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상품등록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453336"/>
            <a:ext cx="6624736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4860032" y="422108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60032" y="4725144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ko-KR" altLang="en-US" sz="1600" dirty="0" smtClean="0"/>
                <a:t>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3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ko-KR" altLang="en-US" sz="1600" dirty="0" smtClean="0"/>
                <a:t>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ko-KR" altLang="en-US" sz="1600" dirty="0" smtClean="0"/>
                <a:t>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ko-KR" altLang="en-US" sz="1600" dirty="0" smtClean="0"/>
                <a:t>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4048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ko-KR" altLang="en-US" sz="1600" dirty="0" smtClean="0"/>
                <a:t>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ko-KR" altLang="en-US" sz="1600" dirty="0" smtClean="0"/>
                <a:t>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ko-KR" altLang="en-US" sz="1600" dirty="0" smtClean="0"/>
                <a:t>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23728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36096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23728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36096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563888" y="587727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843808" y="5157192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</a:t>
            </a:r>
            <a:r>
              <a:rPr lang="ko-KR" altLang="en-US" dirty="0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작성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1447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895</Words>
  <Application>Microsoft Office PowerPoint</Application>
  <PresentationFormat>화면 슬라이드 쇼(4:3)</PresentationFormat>
  <Paragraphs>779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이용자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29</cp:revision>
  <dcterms:created xsi:type="dcterms:W3CDTF">2020-08-03T05:30:48Z</dcterms:created>
  <dcterms:modified xsi:type="dcterms:W3CDTF">2020-08-04T08:44:46Z</dcterms:modified>
</cp:coreProperties>
</file>