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73" r:id="rId5"/>
    <p:sldId id="261" r:id="rId6"/>
    <p:sldId id="266" r:id="rId7"/>
    <p:sldId id="262" r:id="rId8"/>
    <p:sldId id="263" r:id="rId9"/>
    <p:sldId id="274" r:id="rId10"/>
    <p:sldId id="275" r:id="rId11"/>
    <p:sldId id="276" r:id="rId12"/>
    <p:sldId id="277" r:id="rId13"/>
    <p:sldId id="271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2228671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포트폴리오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48263" y="3308791"/>
            <a:ext cx="43204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57509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준 성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83813"/>
            <a:ext cx="5882400" cy="2225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58811"/>
            <a:ext cx="5882400" cy="20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5882400" cy="22756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81128"/>
            <a:ext cx="5882400" cy="21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5882400" cy="38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7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5882400" cy="27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5882400" cy="23667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09120"/>
            <a:ext cx="5882400" cy="208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5882400" cy="27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5882400" cy="2501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45645"/>
            <a:ext cx="5882400" cy="18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5882400" cy="25000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494690"/>
            <a:ext cx="5882400" cy="2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619672" y="3068960"/>
            <a:ext cx="25202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19672" y="236107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3398114"/>
            <a:ext cx="0" cy="1970928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335281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주제선정이유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84758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436093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 명세서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86498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ERD &amp;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53639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주제 선정 이유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3122" y="2610778"/>
            <a:ext cx="8771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취업률이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낮아짐에 따라 창업을 준비하는 청년들이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액세서리인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이유는 동아리 후배 중 공예디자인을 전공하는 후배가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자기가 제작한 제품을 프리 마켓을 통하여 판매하고 후에 개인 쇼핑몰을 만들고 싶다 하여 물어보니 공예디자인과 학생들 중 개인 창업을 생각하는 이들이 다른 학과보다 많이 있다는 답을 듣고 액세서리로 정하게 되었습니다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96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관리자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96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299695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645024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293096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반품 및 </a:t>
            </a:r>
            <a:r>
              <a:rPr lang="en-US" altLang="ko-KR" sz="1700" dirty="0" smtClean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58924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494116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34888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등록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990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8046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6018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854488" y="623731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9" idx="3"/>
            <a:endCxn id="63" idx="1"/>
          </p:cNvCxnSpPr>
          <p:nvPr/>
        </p:nvCxnSpPr>
        <p:spPr>
          <a:xfrm flipV="1">
            <a:off x="3529100" y="2600908"/>
            <a:ext cx="320116" cy="663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  <a:endCxn id="12" idx="1"/>
          </p:cNvCxnSpPr>
          <p:nvPr/>
        </p:nvCxnSpPr>
        <p:spPr>
          <a:xfrm flipV="1">
            <a:off x="3529100" y="3248980"/>
            <a:ext cx="320116" cy="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9" idx="3"/>
            <a:endCxn id="17" idx="1"/>
          </p:cNvCxnSpPr>
          <p:nvPr/>
        </p:nvCxnSpPr>
        <p:spPr>
          <a:xfrm>
            <a:off x="3529100" y="3263990"/>
            <a:ext cx="320116" cy="63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3"/>
            <a:endCxn id="19" idx="1"/>
          </p:cNvCxnSpPr>
          <p:nvPr/>
        </p:nvCxnSpPr>
        <p:spPr>
          <a:xfrm>
            <a:off x="3529100" y="3263990"/>
            <a:ext cx="325388" cy="1281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22" idx="1"/>
          </p:cNvCxnSpPr>
          <p:nvPr/>
        </p:nvCxnSpPr>
        <p:spPr>
          <a:xfrm>
            <a:off x="3529100" y="3263990"/>
            <a:ext cx="325388" cy="1929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20" idx="1"/>
          </p:cNvCxnSpPr>
          <p:nvPr/>
        </p:nvCxnSpPr>
        <p:spPr>
          <a:xfrm>
            <a:off x="3529100" y="3263990"/>
            <a:ext cx="325388" cy="2577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28" idx="1"/>
          </p:cNvCxnSpPr>
          <p:nvPr/>
        </p:nvCxnSpPr>
        <p:spPr>
          <a:xfrm>
            <a:off x="3529100" y="3263990"/>
            <a:ext cx="325388" cy="3225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2003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위시리스트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20036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031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반품 및 </a:t>
            </a:r>
            <a:r>
              <a:rPr lang="en-US" altLang="ko-KR" sz="1700" dirty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948417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521410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9" idx="3"/>
            <a:endCxn id="63" idx="1"/>
          </p:cNvCxnSpPr>
          <p:nvPr/>
        </p:nvCxnSpPr>
        <p:spPr>
          <a:xfrm flipV="1">
            <a:off x="352910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9" idx="3"/>
            <a:endCxn id="12" idx="1"/>
          </p:cNvCxnSpPr>
          <p:nvPr/>
        </p:nvCxnSpPr>
        <p:spPr>
          <a:xfrm>
            <a:off x="352910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17" idx="1"/>
          </p:cNvCxnSpPr>
          <p:nvPr/>
        </p:nvCxnSpPr>
        <p:spPr>
          <a:xfrm>
            <a:off x="3529100" y="3263209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3"/>
            <a:endCxn id="19" idx="1"/>
          </p:cNvCxnSpPr>
          <p:nvPr/>
        </p:nvCxnSpPr>
        <p:spPr>
          <a:xfrm>
            <a:off x="3529100" y="3263209"/>
            <a:ext cx="325388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9" idx="3"/>
            <a:endCxn id="22" idx="1"/>
          </p:cNvCxnSpPr>
          <p:nvPr/>
        </p:nvCxnSpPr>
        <p:spPr>
          <a:xfrm>
            <a:off x="3529100" y="3263209"/>
            <a:ext cx="325388" cy="2202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20" idx="1"/>
          </p:cNvCxnSpPr>
          <p:nvPr/>
        </p:nvCxnSpPr>
        <p:spPr>
          <a:xfrm>
            <a:off x="3529100" y="3263209"/>
            <a:ext cx="325388" cy="2937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" idx="3"/>
            <a:endCxn id="13" idx="1"/>
          </p:cNvCxnSpPr>
          <p:nvPr/>
        </p:nvCxnSpPr>
        <p:spPr>
          <a:xfrm flipV="1">
            <a:off x="529992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2" idx="3"/>
            <a:endCxn id="14" idx="1"/>
          </p:cNvCxnSpPr>
          <p:nvPr/>
        </p:nvCxnSpPr>
        <p:spPr>
          <a:xfrm>
            <a:off x="529992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4" idx="3"/>
            <a:endCxn id="15" idx="1"/>
          </p:cNvCxnSpPr>
          <p:nvPr/>
        </p:nvCxnSpPr>
        <p:spPr>
          <a:xfrm>
            <a:off x="7060196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3" idx="2"/>
            <a:endCxn id="14" idx="0"/>
          </p:cNvCxnSpPr>
          <p:nvPr/>
        </p:nvCxnSpPr>
        <p:spPr>
          <a:xfrm>
            <a:off x="6340116" y="2780928"/>
            <a:ext cx="0" cy="23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7265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5237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비회원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75419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4326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03538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80691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80691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7839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3"/>
            <a:endCxn id="12" idx="1"/>
          </p:cNvCxnSpPr>
          <p:nvPr/>
        </p:nvCxnSpPr>
        <p:spPr>
          <a:xfrm>
            <a:off x="1758280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" idx="3"/>
            <a:endCxn id="63" idx="1"/>
          </p:cNvCxnSpPr>
          <p:nvPr/>
        </p:nvCxnSpPr>
        <p:spPr>
          <a:xfrm flipV="1">
            <a:off x="175828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19" idx="1"/>
          </p:cNvCxnSpPr>
          <p:nvPr/>
        </p:nvCxnSpPr>
        <p:spPr>
          <a:xfrm>
            <a:off x="1758280" y="3263209"/>
            <a:ext cx="322411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22" idx="1"/>
          </p:cNvCxnSpPr>
          <p:nvPr/>
        </p:nvCxnSpPr>
        <p:spPr>
          <a:xfrm>
            <a:off x="1758280" y="3263209"/>
            <a:ext cx="322411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>
            <a:off x="3526123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5283422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18120" y="3770535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회원가입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7" idx="2"/>
            <a:endCxn id="43" idx="0"/>
          </p:cNvCxnSpPr>
          <p:nvPr/>
        </p:nvCxnSpPr>
        <p:spPr>
          <a:xfrm>
            <a:off x="1038200" y="3515237"/>
            <a:ext cx="0" cy="25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요구사항 분석 명세서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504"/>
            <a:ext cx="9144000" cy="45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571"/>
            <a:ext cx="9144000" cy="46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2" y="2278028"/>
            <a:ext cx="5883176" cy="24690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41082"/>
            <a:ext cx="5883176" cy="20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177</Words>
  <Application>Microsoft Office PowerPoint</Application>
  <PresentationFormat>화면 슬라이드 쇼(4:3)</PresentationFormat>
  <Paragraphs>75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green</cp:lastModifiedBy>
  <cp:revision>37</cp:revision>
  <dcterms:created xsi:type="dcterms:W3CDTF">2014-03-25T16:54:31Z</dcterms:created>
  <dcterms:modified xsi:type="dcterms:W3CDTF">2020-09-24T08:50:00Z</dcterms:modified>
</cp:coreProperties>
</file>