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4" r:id="rId2"/>
    <p:sldId id="256" r:id="rId3"/>
    <p:sldId id="260" r:id="rId4"/>
    <p:sldId id="261" r:id="rId5"/>
    <p:sldId id="262" r:id="rId6"/>
    <p:sldId id="296" r:id="rId7"/>
    <p:sldId id="297" r:id="rId8"/>
    <p:sldId id="295" r:id="rId9"/>
    <p:sldId id="263" r:id="rId10"/>
    <p:sldId id="265" r:id="rId11"/>
    <p:sldId id="267" r:id="rId12"/>
    <p:sldId id="276" r:id="rId13"/>
    <p:sldId id="277" r:id="rId14"/>
    <p:sldId id="278" r:id="rId15"/>
    <p:sldId id="268" r:id="rId16"/>
    <p:sldId id="269" r:id="rId17"/>
    <p:sldId id="270" r:id="rId18"/>
    <p:sldId id="279" r:id="rId19"/>
    <p:sldId id="284" r:id="rId20"/>
    <p:sldId id="286" r:id="rId21"/>
    <p:sldId id="287" r:id="rId22"/>
    <p:sldId id="289" r:id="rId23"/>
    <p:sldId id="291" r:id="rId24"/>
    <p:sldId id="290" r:id="rId25"/>
    <p:sldId id="299" r:id="rId26"/>
    <p:sldId id="273" r:id="rId27"/>
    <p:sldId id="271" r:id="rId28"/>
    <p:sldId id="272" r:id="rId29"/>
    <p:sldId id="275" r:id="rId30"/>
    <p:sldId id="280" r:id="rId31"/>
    <p:sldId id="281" r:id="rId32"/>
    <p:sldId id="282" r:id="rId33"/>
    <p:sldId id="294" r:id="rId34"/>
    <p:sldId id="283" r:id="rId35"/>
    <p:sldId id="285" r:id="rId36"/>
    <p:sldId id="298" r:id="rId37"/>
    <p:sldId id="292" r:id="rId38"/>
    <p:sldId id="293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9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622D-87EB-4ED6-AC54-EACB2EA6DD5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9D481-B45D-4FBB-8CCF-72791E5C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2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9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2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1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3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0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4981-A902-4C96-B316-F76B8AB2BDDE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7367-A3AE-4F1B-86E8-8416D8A8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이용자 </a:t>
            </a:r>
            <a:r>
              <a:rPr lang="en-US" altLang="ko-KR" dirty="0" smtClean="0"/>
              <a:t>or</a:t>
            </a:r>
            <a:r>
              <a:rPr lang="ko-KR" altLang="en-US" dirty="0" smtClean="0"/>
              <a:t> 공통 시점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42930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8</a:t>
            </a:r>
            <a:r>
              <a:rPr lang="en-US" altLang="ko-KR" dirty="0" smtClean="0"/>
              <a:t>/36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509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76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작성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</a:t>
            </a:r>
            <a:r>
              <a:rPr lang="ko-KR" altLang="en-US" dirty="0"/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14478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글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, ETC.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45262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장바구니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구현완료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40420" y="4725144"/>
            <a:ext cx="1067276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34888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테이블헤더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1835696" y="4941168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선택삭제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31840" y="4725144"/>
            <a:ext cx="3096344" cy="82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선택한 제품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기본 배송 비용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예상가격</a:t>
            </a:r>
            <a:endParaRPr lang="ko-KR" altLang="en-US" sz="1600" dirty="0"/>
          </a:p>
        </p:txBody>
      </p:sp>
      <p:sp>
        <p:nvSpPr>
          <p:cNvPr id="62" name="직사각형 61"/>
          <p:cNvSpPr/>
          <p:nvPr/>
        </p:nvSpPr>
        <p:spPr>
          <a:xfrm>
            <a:off x="2051720" y="270892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051720" y="270892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6372200" y="270892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2051720" y="3068960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2051720" y="3068960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72200" y="306896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2051720" y="343031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051720" y="343031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372200" y="343031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2051720" y="3790357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051720" y="3790357"/>
            <a:ext cx="411474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372200" y="3790357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수량설정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41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결제 창을 제외한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051720" y="1988840"/>
            <a:ext cx="511256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060070" y="19888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1720" y="3104964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사람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051720" y="4041068"/>
            <a:ext cx="511256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받는 사람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835696" y="5157192"/>
            <a:ext cx="55720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779912" y="2364132"/>
            <a:ext cx="33843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총 가격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060070" y="2364132"/>
            <a:ext cx="1575825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선택 삭제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53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위시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구현완료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15719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장바구니이</a:t>
            </a:r>
            <a:r>
              <a:rPr lang="ko-KR" altLang="en-US" dirty="0"/>
              <a:t>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42535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804248" y="275835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04248" y="329841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04248" y="3838479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804248" y="4342535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78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마이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페이지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회원탈퇴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19816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23928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9752" y="2879856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수정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9752" y="3527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9752" y="424800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6111552" y="522920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회원탈</a:t>
            </a:r>
            <a:r>
              <a:rPr lang="ko-KR" altLang="en-US" dirty="0"/>
              <a:t>퇴</a:t>
            </a:r>
          </a:p>
        </p:txBody>
      </p:sp>
    </p:spTree>
    <p:extLst>
      <p:ext uri="{BB962C8B-B14F-4D97-AF65-F5344CB8AC3E}">
        <p14:creationId xmlns:p14="http://schemas.microsoft.com/office/powerpoint/2010/main" val="3512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636912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85293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상품명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가격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수량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배송지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051720" y="339299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051720" y="3933056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437112"/>
            <a:ext cx="518457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17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75656" y="1988840"/>
            <a:ext cx="4464496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주력상품 롤링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137104" y="1988840"/>
            <a:ext cx="160324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9168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77410" y="306896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신제품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355976" y="4653136"/>
            <a:ext cx="360040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4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 검색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924944"/>
            <a:ext cx="55720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580526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1867568"/>
            <a:ext cx="5572000" cy="913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검색조건 설정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55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16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4149081"/>
            <a:ext cx="4536504" cy="1080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2337614" y="3645024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환불 계좌 정보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1844824"/>
            <a:ext cx="5572000" cy="352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5896" y="5589240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선택제품 반품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337614" y="2780928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337614" y="3212976"/>
            <a:ext cx="29523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 나열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337614" y="3717033"/>
            <a:ext cx="4536504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2337614" y="2348880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주문한 물품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7614" y="1916832"/>
            <a:ext cx="453650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5400092" y="3212976"/>
            <a:ext cx="14761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사유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337614" y="234888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337614" y="278092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4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개편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A/S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636912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301208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542334"/>
            <a:ext cx="5572000" cy="2902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051720" y="275835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반품 </a:t>
            </a:r>
            <a:r>
              <a:rPr lang="en-US" altLang="ko-KR" dirty="0" smtClean="0"/>
              <a:t>|| A/S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1 </a:t>
            </a:r>
            <a:r>
              <a:rPr lang="ko-KR" altLang="en-US" dirty="0"/>
              <a:t>정보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51720" y="329841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2 </a:t>
            </a:r>
            <a:r>
              <a:rPr lang="ko-KR" altLang="en-US" dirty="0"/>
              <a:t>정보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51720" y="3838479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051720" y="4365104"/>
            <a:ext cx="50405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반품 </a:t>
            </a:r>
            <a:r>
              <a:rPr lang="en-US" altLang="ko-KR" dirty="0"/>
              <a:t>|| A/S </a:t>
            </a:r>
            <a:r>
              <a:rPr lang="ko-KR" altLang="en-US" dirty="0"/>
              <a:t>번호 </a:t>
            </a:r>
            <a:r>
              <a:rPr lang="en-US" altLang="ko-KR" dirty="0" smtClean="0"/>
              <a:t>4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28384" y="116632"/>
            <a:ext cx="9361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반품</a:t>
            </a:r>
            <a:r>
              <a:rPr lang="en-US" altLang="ko-KR" sz="1200" dirty="0" smtClean="0"/>
              <a:t>,</a:t>
            </a:r>
          </a:p>
          <a:p>
            <a:pPr algn="ctr"/>
            <a:r>
              <a:rPr lang="en-US" altLang="ko-KR" sz="1200" dirty="0" smtClean="0"/>
              <a:t> A/S </a:t>
            </a:r>
            <a:r>
              <a:rPr lang="ko-KR" altLang="en-US" sz="1200" dirty="0" smtClean="0"/>
              <a:t>조회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028384" y="988019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556792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제품조회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프론트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앤드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구현완료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433526" y="2204864"/>
            <a:ext cx="229871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33526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5580112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19872" y="4797152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2204864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441876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211960" y="378904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214530" y="378904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211960" y="4293096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214530" y="4293096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6372200" y="3789040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372200" y="4293096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관리자 시점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메인 화면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게시글은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최대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6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개까지 노출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40190" y="83164"/>
              <a:ext cx="63972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로그아웃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220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상품관리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1419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572000" y="83164"/>
              <a:ext cx="465914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90062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580112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게시판관리</a:t>
              </a:r>
              <a:endParaRPr lang="ko-KR" altLang="en-US" sz="8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374709" y="83164"/>
              <a:ext cx="613115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로그인정보</a:t>
              </a:r>
              <a:endParaRPr lang="ko-KR" altLang="en-US" sz="6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75656" y="1124744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미확인 주문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75656" y="1484784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주문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미처리된 주문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75656" y="2420888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반</a:t>
            </a:r>
            <a:r>
              <a:rPr lang="ko-KR" altLang="en-US" dirty="0" smtClean="0"/>
              <a:t>품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75656" y="2780928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반품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미확인 반품 </a:t>
            </a:r>
            <a:r>
              <a:rPr lang="ko-KR" altLang="en-US" dirty="0"/>
              <a:t>개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75656" y="378904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A/S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475656" y="414908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A/S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A/S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49" name="직사각형 4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475656" y="5042190"/>
            <a:ext cx="172819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미확인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475656" y="5402230"/>
            <a:ext cx="61926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오래된 미확인 </a:t>
            </a:r>
            <a:r>
              <a:rPr lang="en-US" altLang="ko-KR" dirty="0" smtClean="0"/>
              <a:t>Q&amp;A / </a:t>
            </a:r>
            <a:r>
              <a:rPr lang="ko-KR" altLang="en-US" dirty="0" smtClean="0"/>
              <a:t>미확인 </a:t>
            </a:r>
            <a:r>
              <a:rPr lang="en-US" altLang="ko-KR" dirty="0" smtClean="0"/>
              <a:t>Q&amp;A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상품등록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기능구현 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08450" y="1988840"/>
            <a:ext cx="4608512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208450" y="5517232"/>
            <a:ext cx="46085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411760" y="2204864"/>
            <a:ext cx="144016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411760" y="2708920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가격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558346" y="2708920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적립금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420110" y="3645024"/>
            <a:ext cx="229590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제품설명 이미지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004048" y="2243006"/>
            <a:ext cx="1474026" cy="1474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420110" y="3172251"/>
            <a:ext cx="2290364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411760" y="4221088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558346" y="4221088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411760" y="4725144"/>
            <a:ext cx="100811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3558346" y="4725144"/>
            <a:ext cx="115212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재고량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4860032" y="4221088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860032" y="4725144"/>
            <a:ext cx="36004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67" name="직사각형 66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3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9" name="직사각형 3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리스트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기능구현 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제</a:t>
              </a:r>
              <a:r>
                <a:rPr lang="ko-KR" altLang="en-US" sz="1000" dirty="0" smtClean="0"/>
                <a:t>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23728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79912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096" y="1916832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23728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79912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436096" y="4293096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55976" y="3429000"/>
            <a:ext cx="36004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●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3563888" y="5877272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0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 테이블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2" name="직사각형 31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004048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Q&amp;A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답변쓰기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</a:t>
            </a:r>
            <a:r>
              <a:rPr lang="ko-KR" altLang="en-US" dirty="0"/>
              <a:t>록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7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</a:t>
              </a:r>
              <a:r>
                <a:rPr lang="ko-KR" altLang="en-US" dirty="0">
                  <a:solidFill>
                    <a:schemeClr val="tx1"/>
                  </a:solidFill>
                </a:rPr>
                <a:t>뷰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또는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공지사항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조</a:t>
              </a: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</a:t>
            </a:r>
            <a:r>
              <a:rPr lang="en-US" altLang="ko-KR" dirty="0"/>
              <a:t>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84557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1" name="직사각형 30"/>
          <p:cNvSpPr/>
          <p:nvPr/>
        </p:nvSpPr>
        <p:spPr>
          <a:xfrm>
            <a:off x="6324774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33" name="직사각형 32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주문상태</a:t>
            </a:r>
            <a:endParaRPr lang="ko-KR" altLang="en-US" sz="1600" dirty="0"/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주문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주문번호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상태설정</a:t>
            </a:r>
            <a:endParaRPr lang="ko-KR" altLang="en-US" sz="1600" dirty="0"/>
          </a:p>
        </p:txBody>
      </p:sp>
      <p:sp>
        <p:nvSpPr>
          <p:cNvPr id="48" name="직사각형 47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1" name="직사각형 50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개수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14456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반품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</a:t>
            </a:r>
            <a:r>
              <a:rPr lang="ko-KR" altLang="en-US" sz="1600" dirty="0"/>
              <a:t>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1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A/S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확인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40190" y="83164"/>
            <a:ext cx="63972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로그아웃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7092280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마이페이지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6372200" y="83164"/>
            <a:ext cx="648072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상품관리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5114198" y="83164"/>
            <a:ext cx="393906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리뷰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4572000" y="83164"/>
            <a:ext cx="465914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Q&amp;A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3890062" y="83164"/>
            <a:ext cx="60993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</a:t>
            </a:r>
            <a:r>
              <a:rPr lang="ko-KR" altLang="en-US" sz="800" dirty="0"/>
              <a:t>항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80112" y="83164"/>
            <a:ext cx="720080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게시판관리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2374709" y="83164"/>
            <a:ext cx="613115" cy="166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로그인정보</a:t>
            </a:r>
            <a:endParaRPr lang="ko-KR" altLang="en-US" sz="600" dirty="0"/>
          </a:p>
        </p:txBody>
      </p:sp>
      <p:sp>
        <p:nvSpPr>
          <p:cNvPr id="33" name="직사각형 32"/>
          <p:cNvSpPr/>
          <p:nvPr/>
        </p:nvSpPr>
        <p:spPr>
          <a:xfrm>
            <a:off x="1835696" y="2542335"/>
            <a:ext cx="5572000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051720" y="275835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051720" y="329841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838479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4342535"/>
            <a:ext cx="4032448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300192" y="275835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확인여부</a:t>
            </a:r>
            <a:endParaRPr lang="ko-KR" altLang="en-US" sz="1600" dirty="0"/>
          </a:p>
        </p:txBody>
      </p:sp>
      <p:sp>
        <p:nvSpPr>
          <p:cNvPr id="54" name="직사각형 53"/>
          <p:cNvSpPr/>
          <p:nvPr/>
        </p:nvSpPr>
        <p:spPr>
          <a:xfrm>
            <a:off x="6300192" y="329841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300192" y="3838479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300192" y="4342535"/>
            <a:ext cx="1008112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확인여부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5896" y="5301208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028384" y="670384"/>
            <a:ext cx="936104" cy="4630824"/>
            <a:chOff x="8028384" y="1844824"/>
            <a:chExt cx="936104" cy="3456384"/>
          </a:xfrm>
        </p:grpSpPr>
        <p:sp>
          <p:nvSpPr>
            <p:cNvPr id="59" name="직사각형 58"/>
            <p:cNvSpPr/>
            <p:nvPr/>
          </p:nvSpPr>
          <p:spPr>
            <a:xfrm>
              <a:off x="8028384" y="1844824"/>
              <a:ext cx="936104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미처리 주문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반품</a:t>
              </a:r>
              <a:endParaRPr lang="en-US" altLang="ko-KR" sz="1600" dirty="0" smtClean="0"/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 smtClean="0"/>
                <a:t>미확인 </a:t>
              </a:r>
              <a:r>
                <a:rPr lang="en-US" altLang="ko-KR" sz="1600" dirty="0" smtClean="0"/>
                <a:t>A/S</a:t>
              </a:r>
            </a:p>
            <a:p>
              <a:pPr algn="ctr"/>
              <a:r>
                <a:rPr lang="ko-KR" altLang="en-US" sz="1600" dirty="0" smtClean="0"/>
                <a:t>개수</a:t>
              </a:r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  <a:p>
              <a:pPr algn="ctr"/>
              <a:r>
                <a:rPr lang="ko-KR" altLang="en-US" sz="1600" dirty="0"/>
                <a:t>미확인 </a:t>
              </a:r>
              <a:r>
                <a:rPr lang="en-US" altLang="ko-KR" sz="1600" dirty="0" smtClean="0"/>
                <a:t>Q&amp;A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개수</a:t>
              </a:r>
              <a:endParaRPr lang="en-US" altLang="ko-KR" sz="1600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028384" y="5013176"/>
              <a:ext cx="936104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TOP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61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기능구현 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43808" y="234888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3808" y="3032956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3808" y="378904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비밀번호확인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843808" y="4509120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2843808" y="5157192"/>
            <a:ext cx="33843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688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기능구현 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420888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581128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581128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02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83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찾기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공통</a:t>
              </a:r>
              <a:r>
                <a:rPr lang="en-US" altLang="ko-KR" dirty="0">
                  <a:solidFill>
                    <a:schemeClr val="tx1"/>
                  </a:solidFill>
                </a:rPr>
                <a:t>) (CSS</a:t>
              </a:r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317697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이메일주소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9330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2404952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2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비회원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이용</a:t>
              </a:r>
              <a:r>
                <a:rPr lang="ko-KR" altLang="en-US" dirty="0">
                  <a:solidFill>
                    <a:schemeClr val="tx1"/>
                  </a:solidFill>
                </a:rPr>
                <a:t>자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1840" y="2132856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131840" y="28889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131840" y="364502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131840" y="4293096"/>
            <a:ext cx="144969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아이디찾기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72000" y="4293096"/>
            <a:ext cx="145923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P/W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3131840" y="5589240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 구매하기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131840" y="4905164"/>
            <a:ext cx="289939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직사각형 4"/>
            <p:cNvSpPr/>
            <p:nvPr/>
          </p:nvSpPr>
          <p:spPr>
            <a:xfrm>
              <a:off x="7884368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0"/>
              <a:ext cx="1259632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리뷰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(CSS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완료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59632" y="0"/>
              <a:ext cx="6624736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59632" y="0"/>
              <a:ext cx="1008112" cy="100811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로고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67744" y="0"/>
              <a:ext cx="5616624" cy="3326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11760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55834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716016" y="504056"/>
              <a:ext cx="1008112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제품리스트로</a:t>
              </a:r>
              <a:endParaRPr lang="ko-KR" altLang="en-US" sz="10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68144" y="504056"/>
              <a:ext cx="1872208" cy="3326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420110" y="83164"/>
              <a:ext cx="4957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로그인</a:t>
              </a:r>
              <a:endParaRPr lang="ko-KR" altLang="en-US" sz="8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92280" y="83164"/>
              <a:ext cx="72008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마이페이지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0420" y="83164"/>
              <a:ext cx="648072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장바구니</a:t>
              </a:r>
              <a:endParaRPr lang="ko-KR" altLang="en-US" sz="8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834278" y="83164"/>
              <a:ext cx="393906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리뷰</a:t>
              </a:r>
              <a:endParaRPr lang="ko-KR" altLang="en-US" sz="8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30854" y="83164"/>
              <a:ext cx="605041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회원가입</a:t>
              </a:r>
              <a:endParaRPr lang="ko-KR" altLang="en-US" sz="8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1419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Q&amp;A</a:t>
              </a:r>
              <a:endParaRPr lang="ko-KR" altLang="en-US" sz="8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94118" y="83164"/>
              <a:ext cx="609930" cy="166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공지사</a:t>
              </a:r>
              <a:r>
                <a:rPr lang="ko-KR" altLang="en-US" sz="800" dirty="0"/>
                <a:t>항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407696" y="504056"/>
            <a:ext cx="332656" cy="332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9632" y="1008112"/>
            <a:ext cx="6624736" cy="764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59632" y="6237312"/>
            <a:ext cx="6624736" cy="6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028384" y="2348880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상</a:t>
            </a:r>
            <a:endParaRPr lang="en-US" altLang="ko-KR" dirty="0" smtClean="0"/>
          </a:p>
          <a:p>
            <a:pPr algn="ctr"/>
            <a:r>
              <a:rPr lang="ko-KR" altLang="en-US" dirty="0"/>
              <a:t>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028384" y="5013176"/>
            <a:ext cx="936104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35696" y="2132856"/>
            <a:ext cx="55720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리뷰게시판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35696" y="5445224"/>
            <a:ext cx="119515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742822" y="5445224"/>
            <a:ext cx="28803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40420" y="5445224"/>
            <a:ext cx="108292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5896" y="5445224"/>
            <a:ext cx="19442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페이지네이션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028384" y="11663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주문조회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8028384" y="699987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배송조회</a:t>
            </a:r>
            <a:endParaRPr lang="ko-KR" altLang="en-US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8028384" y="1268760"/>
            <a:ext cx="9361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C/S </a:t>
            </a:r>
            <a:r>
              <a:rPr lang="ko-KR" altLang="en-US" sz="1400" dirty="0" smtClean="0"/>
              <a:t>관련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36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1616</Words>
  <Application>Microsoft Office PowerPoint</Application>
  <PresentationFormat>화면 슬라이드 쇼(4:3)</PresentationFormat>
  <Paragraphs>1231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이용자 or 공통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96</cp:revision>
  <dcterms:created xsi:type="dcterms:W3CDTF">2020-08-03T05:30:48Z</dcterms:created>
  <dcterms:modified xsi:type="dcterms:W3CDTF">2020-08-28T08:38:33Z</dcterms:modified>
</cp:coreProperties>
</file>