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90" r:id="rId5"/>
    <p:sldId id="300" r:id="rId6"/>
    <p:sldId id="273" r:id="rId7"/>
    <p:sldId id="261" r:id="rId8"/>
    <p:sldId id="266" r:id="rId9"/>
    <p:sldId id="262" r:id="rId10"/>
    <p:sldId id="263" r:id="rId11"/>
    <p:sldId id="274" r:id="rId12"/>
    <p:sldId id="275" r:id="rId13"/>
    <p:sldId id="277" r:id="rId14"/>
    <p:sldId id="301" r:id="rId15"/>
    <p:sldId id="288" r:id="rId16"/>
    <p:sldId id="283" r:id="rId17"/>
    <p:sldId id="286" r:id="rId18"/>
    <p:sldId id="289" r:id="rId19"/>
    <p:sldId id="287" r:id="rId20"/>
    <p:sldId id="291" r:id="rId21"/>
    <p:sldId id="296" r:id="rId22"/>
    <p:sldId id="297" r:id="rId23"/>
    <p:sldId id="298" r:id="rId24"/>
    <p:sldId id="29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1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2228671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포트폴리오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48263" y="3308791"/>
            <a:ext cx="4719881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57509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준 성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571"/>
            <a:ext cx="9144000" cy="46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41082"/>
            <a:ext cx="5883176" cy="20925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0" y="2289826"/>
            <a:ext cx="5882400" cy="2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83813"/>
            <a:ext cx="5882400" cy="22253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81128"/>
            <a:ext cx="5882400" cy="21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5882400" cy="38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035" y="2852936"/>
            <a:ext cx="34339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r>
              <a:rPr lang="ko-KR" altLang="en-US" sz="1200" dirty="0" smtClean="0"/>
              <a:t>를 이용하여 로그인 화면을 구현하였습니다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5" y="3407705"/>
            <a:ext cx="7515325" cy="30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인터셉터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5" y="3573016"/>
            <a:ext cx="8078587" cy="2448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035" y="2852936"/>
            <a:ext cx="6401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postHandle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인터셉터가</a:t>
            </a:r>
            <a:r>
              <a:rPr lang="ko-KR" altLang="en-US" sz="1200" dirty="0"/>
              <a:t> 컨트롤러가 실행된 후 호출되는 것을 이용하여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로그인에</a:t>
            </a:r>
            <a:r>
              <a:rPr lang="ko-KR" altLang="en-US" sz="1200" dirty="0" smtClean="0"/>
              <a:t> 성공하면</a:t>
            </a:r>
            <a:endParaRPr lang="en-US" altLang="ko-KR" sz="1200" dirty="0" smtClean="0"/>
          </a:p>
          <a:p>
            <a:r>
              <a:rPr lang="ko-KR" altLang="en-US" sz="1200" dirty="0" smtClean="0"/>
              <a:t>로그인한 유저 정보를 세션에 저장하는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14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8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컨트롤러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035" y="2852936"/>
            <a:ext cx="81633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컨트롤러를 이용하여 경로를 매핑하는 것을 이용하여 로그인 페이지를 연결하였고 서비스에 데이터를 보내고 결과를 요청하는 것을 이용하여 로그인 페이지에서 입력된 값을 보내고 로그인결과를 요청하였습니다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2" y="3573016"/>
            <a:ext cx="8157918" cy="27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서비스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4" y="3640438"/>
            <a:ext cx="6643078" cy="16607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7034" y="2852936"/>
            <a:ext cx="8379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컨트롤러에서 보내온 데이터를 가지고 </a:t>
            </a:r>
            <a:r>
              <a:rPr lang="en-US" altLang="ko-KR" sz="1200" dirty="0" smtClean="0"/>
              <a:t>Dao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있는 데이터를 요청하여 결과를 받아서 가공하여 컨트롤러에 결과를 전달하는 것을 이용하여 컨트롤러에서 전달해온 정보를 가지고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유저 정보를 가지고 와서 컨트롤러에 </a:t>
            </a:r>
            <a:r>
              <a:rPr lang="ko-KR" altLang="en-US" sz="1200" dirty="0" err="1" smtClean="0"/>
              <a:t>로그인의</a:t>
            </a:r>
            <a:endParaRPr lang="en-US" altLang="ko-KR" sz="1200" dirty="0" smtClean="0"/>
          </a:p>
          <a:p>
            <a:r>
              <a:rPr lang="ko-KR" altLang="en-US" sz="1200" dirty="0" smtClean="0"/>
              <a:t>결과를 알려주는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58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3880480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6" y="5069557"/>
            <a:ext cx="4305300" cy="4476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3258000"/>
            <a:ext cx="4095064" cy="2880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034" y="2852936"/>
            <a:ext cx="76593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서비스에서 정보를 토대로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접근하는 것을 이용하여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가지고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접근하는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034" y="4391771"/>
            <a:ext cx="80913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Dao</a:t>
            </a:r>
            <a:r>
              <a:rPr lang="ko-KR" altLang="en-US" sz="1200" dirty="0" smtClean="0"/>
              <a:t>가 알고있는 정보를 가지고 쿼리로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SQL</a:t>
            </a:r>
            <a:r>
              <a:rPr lang="ko-KR" altLang="en-US" sz="1200" dirty="0" smtClean="0"/>
              <a:t>을 호출하는 것을 이용하여 해당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가 있으면서 탈퇴하지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않았으면 정보를 가져오는 기능을 구현 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49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3284984"/>
            <a:ext cx="2846385" cy="27206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034" y="2852936"/>
            <a:ext cx="5499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Mapper</a:t>
            </a:r>
            <a:r>
              <a:rPr lang="ko-KR" altLang="en-US" sz="1200" dirty="0" smtClean="0"/>
              <a:t>를 통하여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가져온 정보를 전달하기 위해 </a:t>
            </a:r>
            <a:r>
              <a:rPr lang="en-US" altLang="ko-KR" sz="1200" dirty="0" smtClean="0"/>
              <a:t>Vo</a:t>
            </a:r>
            <a:r>
              <a:rPr lang="ko-KR" altLang="en-US" sz="1200" dirty="0" smtClean="0"/>
              <a:t>를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9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619672" y="2996952"/>
            <a:ext cx="25202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19672" y="2289066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3182090"/>
            <a:ext cx="0" cy="3415262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313679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이유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99065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7010" y="48552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 명세서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52821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   ERD &amp;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8897" y="570911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35637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환경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442320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897" y="613604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 화면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2996952"/>
            <a:ext cx="4037057" cy="2304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708"/>
            <a:ext cx="4191036" cy="23765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조회 화면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9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비회원 구매하기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조회 화면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2996708"/>
            <a:ext cx="4063556" cy="23019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328"/>
            <a:ext cx="4104456" cy="22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리스트 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화면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9" y="2996952"/>
            <a:ext cx="4041512" cy="22929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1071"/>
            <a:ext cx="4052723" cy="2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로그인 성공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 주문 화면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3001071"/>
            <a:ext cx="4104456" cy="23480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1071"/>
            <a:ext cx="4121468" cy="23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67744" y="2852936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72399" y="3933056"/>
            <a:ext cx="4503857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주제 선정 이유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77942" y="2420888"/>
            <a:ext cx="675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취업률이 낮아짐에 따라 창업을 준비하는 청년들이 증가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공예디자인과를 전공한 학생들이 창업 준비를 하는 경우가 많음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2798122" y="4014093"/>
            <a:ext cx="3514782" cy="79208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7241" y="547605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 액세서리 쇼핑몰의 수요 증가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환경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62010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운영체제</a:t>
            </a:r>
            <a:r>
              <a:rPr lang="en-US" altLang="ko-KR" dirty="0"/>
              <a:t> </a:t>
            </a:r>
            <a:r>
              <a:rPr lang="en-US" altLang="ko-KR" dirty="0" smtClean="0"/>
              <a:t>          Window 10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123728" y="2462010"/>
            <a:ext cx="0" cy="2695182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2915652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개발언어</a:t>
            </a:r>
            <a:r>
              <a:rPr lang="en-US" altLang="ko-KR" dirty="0" smtClean="0"/>
              <a:t>           HTML5, JAVA, </a:t>
            </a:r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369294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형상관리도구</a:t>
            </a:r>
            <a:r>
              <a:rPr lang="en-US" altLang="ko-KR" dirty="0" smtClean="0"/>
              <a:t>	     GitHub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3822936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서버</a:t>
            </a:r>
            <a:r>
              <a:rPr lang="en-US" altLang="ko-KR" dirty="0"/>
              <a:t> </a:t>
            </a:r>
            <a:r>
              <a:rPr lang="en-US" altLang="ko-KR" dirty="0" smtClean="0"/>
              <a:t>          Apache(Tomcat)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4276428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프레임워크</a:t>
            </a:r>
            <a:r>
              <a:rPr lang="en-US" altLang="ko-KR" dirty="0" smtClean="0"/>
              <a:t>	  Spring 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4729920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	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SummerNote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 일정</a:t>
            </a:r>
            <a:endParaRPr lang="ko-KR" altLang="en-US" sz="2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88062"/>
              </p:ext>
            </p:extLst>
          </p:nvPr>
        </p:nvGraphicFramePr>
        <p:xfrm>
          <a:off x="323520" y="2501220"/>
          <a:ext cx="8568960" cy="3952116"/>
        </p:xfrm>
        <a:graphic>
          <a:graphicData uri="http://schemas.openxmlformats.org/drawingml/2006/table">
            <a:tbl>
              <a:tblPr/>
              <a:tblGrid>
                <a:gridCol w="643369">
                  <a:extLst>
                    <a:ext uri="{9D8B030D-6E8A-4147-A177-3AD203B41FA5}">
                      <a16:colId xmlns:a16="http://schemas.microsoft.com/office/drawing/2014/main" val="3184706506"/>
                    </a:ext>
                  </a:extLst>
                </a:gridCol>
                <a:gridCol w="2778639">
                  <a:extLst>
                    <a:ext uri="{9D8B030D-6E8A-4147-A177-3AD203B41FA5}">
                      <a16:colId xmlns:a16="http://schemas.microsoft.com/office/drawing/2014/main" val="999531958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391089414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912750172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860507869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3841254379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693977010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400920206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077599536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3923204808"/>
                    </a:ext>
                  </a:extLst>
                </a:gridCol>
              </a:tblGrid>
              <a:tr h="2261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세부 추진 내 용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 진 일 정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99388"/>
                  </a:ext>
                </a:extLst>
              </a:tr>
              <a:tr h="226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429581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요구사항 명세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37447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26296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47673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데이터베이스 설계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985929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78681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99045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데이터베이스 구축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75406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5690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82703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 구현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22081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1487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650840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프론트엔드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프로그래밍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158740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06004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00448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백엔드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프로그래밍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92162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79729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40426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10373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6649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34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96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관리자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96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299695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645024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293096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반품 및 </a:t>
            </a:r>
            <a:r>
              <a:rPr lang="en-US" altLang="ko-KR" sz="1700" dirty="0" smtClean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58924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494116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34888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등록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990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8046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6018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854488" y="623731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9" idx="3"/>
            <a:endCxn id="63" idx="1"/>
          </p:cNvCxnSpPr>
          <p:nvPr/>
        </p:nvCxnSpPr>
        <p:spPr>
          <a:xfrm flipV="1">
            <a:off x="3529100" y="2600908"/>
            <a:ext cx="320116" cy="663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  <a:endCxn id="12" idx="1"/>
          </p:cNvCxnSpPr>
          <p:nvPr/>
        </p:nvCxnSpPr>
        <p:spPr>
          <a:xfrm flipV="1">
            <a:off x="3529100" y="3248980"/>
            <a:ext cx="320116" cy="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9" idx="3"/>
            <a:endCxn id="17" idx="1"/>
          </p:cNvCxnSpPr>
          <p:nvPr/>
        </p:nvCxnSpPr>
        <p:spPr>
          <a:xfrm>
            <a:off x="3529100" y="3263990"/>
            <a:ext cx="320116" cy="63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3"/>
            <a:endCxn id="19" idx="1"/>
          </p:cNvCxnSpPr>
          <p:nvPr/>
        </p:nvCxnSpPr>
        <p:spPr>
          <a:xfrm>
            <a:off x="3529100" y="3263990"/>
            <a:ext cx="325388" cy="1281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22" idx="1"/>
          </p:cNvCxnSpPr>
          <p:nvPr/>
        </p:nvCxnSpPr>
        <p:spPr>
          <a:xfrm>
            <a:off x="3529100" y="3263990"/>
            <a:ext cx="325388" cy="1929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20" idx="1"/>
          </p:cNvCxnSpPr>
          <p:nvPr/>
        </p:nvCxnSpPr>
        <p:spPr>
          <a:xfrm>
            <a:off x="3529100" y="3263990"/>
            <a:ext cx="325388" cy="2577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28" idx="1"/>
          </p:cNvCxnSpPr>
          <p:nvPr/>
        </p:nvCxnSpPr>
        <p:spPr>
          <a:xfrm>
            <a:off x="3529100" y="3263990"/>
            <a:ext cx="325388" cy="3225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2003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위시리스트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20036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031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반품 및 </a:t>
            </a:r>
            <a:r>
              <a:rPr lang="en-US" altLang="ko-KR" sz="1700" dirty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948417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521410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9" idx="3"/>
            <a:endCxn id="63" idx="1"/>
          </p:cNvCxnSpPr>
          <p:nvPr/>
        </p:nvCxnSpPr>
        <p:spPr>
          <a:xfrm flipV="1">
            <a:off x="352910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9" idx="3"/>
            <a:endCxn id="12" idx="1"/>
          </p:cNvCxnSpPr>
          <p:nvPr/>
        </p:nvCxnSpPr>
        <p:spPr>
          <a:xfrm>
            <a:off x="352910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17" idx="1"/>
          </p:cNvCxnSpPr>
          <p:nvPr/>
        </p:nvCxnSpPr>
        <p:spPr>
          <a:xfrm>
            <a:off x="3529100" y="3263209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3"/>
            <a:endCxn id="19" idx="1"/>
          </p:cNvCxnSpPr>
          <p:nvPr/>
        </p:nvCxnSpPr>
        <p:spPr>
          <a:xfrm>
            <a:off x="3529100" y="3263209"/>
            <a:ext cx="325388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9" idx="3"/>
            <a:endCxn id="22" idx="1"/>
          </p:cNvCxnSpPr>
          <p:nvPr/>
        </p:nvCxnSpPr>
        <p:spPr>
          <a:xfrm>
            <a:off x="3529100" y="3263209"/>
            <a:ext cx="325388" cy="2202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20" idx="1"/>
          </p:cNvCxnSpPr>
          <p:nvPr/>
        </p:nvCxnSpPr>
        <p:spPr>
          <a:xfrm>
            <a:off x="3529100" y="3263209"/>
            <a:ext cx="325388" cy="2937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" idx="3"/>
            <a:endCxn id="13" idx="1"/>
          </p:cNvCxnSpPr>
          <p:nvPr/>
        </p:nvCxnSpPr>
        <p:spPr>
          <a:xfrm flipV="1">
            <a:off x="529992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2" idx="3"/>
            <a:endCxn id="14" idx="1"/>
          </p:cNvCxnSpPr>
          <p:nvPr/>
        </p:nvCxnSpPr>
        <p:spPr>
          <a:xfrm>
            <a:off x="529992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4" idx="3"/>
            <a:endCxn id="15" idx="1"/>
          </p:cNvCxnSpPr>
          <p:nvPr/>
        </p:nvCxnSpPr>
        <p:spPr>
          <a:xfrm>
            <a:off x="7060196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3" idx="2"/>
            <a:endCxn id="14" idx="0"/>
          </p:cNvCxnSpPr>
          <p:nvPr/>
        </p:nvCxnSpPr>
        <p:spPr>
          <a:xfrm>
            <a:off x="6340116" y="2780928"/>
            <a:ext cx="0" cy="23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7265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5237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비회원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75419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4326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03538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80691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80691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7839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3"/>
            <a:endCxn id="12" idx="1"/>
          </p:cNvCxnSpPr>
          <p:nvPr/>
        </p:nvCxnSpPr>
        <p:spPr>
          <a:xfrm>
            <a:off x="1758280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" idx="3"/>
            <a:endCxn id="63" idx="1"/>
          </p:cNvCxnSpPr>
          <p:nvPr/>
        </p:nvCxnSpPr>
        <p:spPr>
          <a:xfrm flipV="1">
            <a:off x="175828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19" idx="1"/>
          </p:cNvCxnSpPr>
          <p:nvPr/>
        </p:nvCxnSpPr>
        <p:spPr>
          <a:xfrm>
            <a:off x="1758280" y="3263209"/>
            <a:ext cx="322411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22" idx="1"/>
          </p:cNvCxnSpPr>
          <p:nvPr/>
        </p:nvCxnSpPr>
        <p:spPr>
          <a:xfrm>
            <a:off x="1758280" y="3263209"/>
            <a:ext cx="322411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>
            <a:off x="3526123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5283422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18120" y="3770535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회원가입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7" idx="2"/>
            <a:endCxn id="43" idx="0"/>
          </p:cNvCxnSpPr>
          <p:nvPr/>
        </p:nvCxnSpPr>
        <p:spPr>
          <a:xfrm>
            <a:off x="1038200" y="3515237"/>
            <a:ext cx="0" cy="25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요구사항 분석 명세서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504"/>
            <a:ext cx="9144000" cy="45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434</Words>
  <Application>Microsoft Office PowerPoint</Application>
  <PresentationFormat>화면 슬라이드 쇼(4:3)</PresentationFormat>
  <Paragraphs>144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green</cp:lastModifiedBy>
  <cp:revision>97</cp:revision>
  <dcterms:created xsi:type="dcterms:W3CDTF">2014-03-25T16:54:31Z</dcterms:created>
  <dcterms:modified xsi:type="dcterms:W3CDTF">2020-09-28T00:48:25Z</dcterms:modified>
</cp:coreProperties>
</file>