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60" r:id="rId4"/>
    <p:sldId id="261" r:id="rId5"/>
    <p:sldId id="262" r:id="rId6"/>
    <p:sldId id="263" r:id="rId7"/>
    <p:sldId id="265" r:id="rId8"/>
    <p:sldId id="267" r:id="rId9"/>
    <p:sldId id="276" r:id="rId10"/>
    <p:sldId id="277" r:id="rId11"/>
    <p:sldId id="278" r:id="rId12"/>
    <p:sldId id="268" r:id="rId13"/>
    <p:sldId id="269" r:id="rId14"/>
    <p:sldId id="270" r:id="rId15"/>
    <p:sldId id="279" r:id="rId16"/>
    <p:sldId id="273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051720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51720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128" y="234888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724128" y="288894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342900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724128" y="3933056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472514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전체선택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5258389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제품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예상가격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4747713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484224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49289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14096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386104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484224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메인화면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9888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23488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328498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</a:t>
            </a:r>
            <a:r>
              <a:rPr lang="ko-KR" altLang="en-US" dirty="0"/>
              <a:t>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364502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4653136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5013176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1844824"/>
            <a:ext cx="936104" cy="345638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미처리 주문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반품 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</a:t>
              </a:r>
              <a:r>
                <a:rPr lang="en-US" altLang="ko-KR" dirty="0" smtClean="0"/>
                <a:t>A/S</a:t>
              </a:r>
            </a:p>
            <a:p>
              <a:pPr algn="ctr"/>
              <a:r>
                <a:rPr lang="ko-KR" altLang="en-US" dirty="0"/>
                <a:t>개</a:t>
              </a:r>
              <a:r>
                <a:rPr lang="ko-KR" altLang="en-US" dirty="0" smtClean="0"/>
                <a:t>수</a:t>
              </a:r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453336"/>
            <a:ext cx="662473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028384" y="1844824"/>
            <a:ext cx="936104" cy="3456384"/>
            <a:chOff x="8028384" y="1844824"/>
            <a:chExt cx="936104" cy="3456384"/>
          </a:xfrm>
        </p:grpSpPr>
        <p:sp>
          <p:nvSpPr>
            <p:cNvPr id="61" name="직사각형 60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미처리 주문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반품 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</a:t>
              </a:r>
              <a:r>
                <a:rPr lang="en-US" altLang="ko-KR" dirty="0" smtClean="0"/>
                <a:t>A/S</a:t>
              </a:r>
            </a:p>
            <a:p>
              <a:pPr algn="ctr"/>
              <a:r>
                <a:rPr lang="ko-KR" altLang="en-US" dirty="0" smtClean="0"/>
                <a:t>개수</a:t>
              </a:r>
              <a:endParaRPr lang="en-US" altLang="ko-KR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028384" y="1844824"/>
            <a:ext cx="936104" cy="3456384"/>
            <a:chOff x="8028384" y="1844824"/>
            <a:chExt cx="936104" cy="3456384"/>
          </a:xfrm>
        </p:grpSpPr>
        <p:sp>
          <p:nvSpPr>
            <p:cNvPr id="48" name="직사각형 47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미처리 주문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반품 개수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미확인 </a:t>
              </a:r>
              <a:r>
                <a:rPr lang="en-US" altLang="ko-KR" dirty="0" smtClean="0"/>
                <a:t>A/S</a:t>
              </a:r>
            </a:p>
            <a:p>
              <a:pPr algn="ctr"/>
              <a:r>
                <a:rPr lang="ko-KR" altLang="en-US" dirty="0" smtClean="0"/>
                <a:t>개수</a:t>
              </a:r>
              <a:endParaRPr lang="en-US" altLang="ko-KR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시점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91680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691680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877410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614</Words>
  <Application>Microsoft Office PowerPoint</Application>
  <PresentationFormat>화면 슬라이드 쇼(4:3)</PresentationFormat>
  <Paragraphs>538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이용자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22</cp:revision>
  <dcterms:created xsi:type="dcterms:W3CDTF">2020-08-03T05:30:48Z</dcterms:created>
  <dcterms:modified xsi:type="dcterms:W3CDTF">2020-08-04T07:42:49Z</dcterms:modified>
</cp:coreProperties>
</file>