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1" r:id="rId24"/>
    <p:sldId id="290" r:id="rId25"/>
    <p:sldId id="273" r:id="rId26"/>
    <p:sldId id="271" r:id="rId27"/>
    <p:sldId id="272" r:id="rId28"/>
    <p:sldId id="275" r:id="rId29"/>
    <p:sldId id="280" r:id="rId30"/>
    <p:sldId id="281" r:id="rId31"/>
    <p:sldId id="282" r:id="rId32"/>
    <p:sldId id="294" r:id="rId33"/>
    <p:sldId id="283" r:id="rId34"/>
    <p:sldId id="285" r:id="rId35"/>
    <p:sldId id="298" r:id="rId36"/>
    <p:sldId id="292" r:id="rId37"/>
    <p:sldId id="293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3717033"/>
            <a:ext cx="453650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개편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636912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30120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반품 </a:t>
            </a:r>
            <a:r>
              <a:rPr lang="en-US" altLang="ko-KR" dirty="0" smtClean="0"/>
              <a:t>|| A/S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/>
              <a:t> A/S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98801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55679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</a:t>
            </a:r>
            <a:r>
              <a:rPr lang="ko-KR" altLang="en-US" sz="1600" dirty="0" smtClean="0"/>
              <a:t>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</a:t>
            </a:r>
            <a:r>
              <a:rPr lang="ko-KR" altLang="en-US" sz="1600" dirty="0" smtClean="0"/>
              <a:t>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</a:t>
            </a:r>
            <a:r>
              <a:rPr lang="ko-KR" altLang="en-US" sz="1600" dirty="0" smtClean="0"/>
              <a:t>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상태설정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1506</Words>
  <Application>Microsoft Office PowerPoint</Application>
  <PresentationFormat>화면 슬라이드 쇼(4:3)</PresentationFormat>
  <Paragraphs>1175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77</cp:revision>
  <dcterms:created xsi:type="dcterms:W3CDTF">2020-08-03T05:30:48Z</dcterms:created>
  <dcterms:modified xsi:type="dcterms:W3CDTF">2020-08-10T08:49:22Z</dcterms:modified>
</cp:coreProperties>
</file>