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시점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4747713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20072" y="2364132"/>
            <a:ext cx="194421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4747713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시점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68144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회원가입</a:t>
              </a:r>
              <a:endParaRPr lang="ko-KR" altLang="en-US" sz="8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8064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66126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03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시점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453336"/>
            <a:ext cx="662473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4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691680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691680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877410" y="4581128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0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430</Words>
  <Application>Microsoft Office PowerPoint</Application>
  <PresentationFormat>화면 슬라이드 쇼(4:3)</PresentationFormat>
  <Paragraphs>421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16</cp:revision>
  <dcterms:created xsi:type="dcterms:W3CDTF">2020-08-03T05:30:48Z</dcterms:created>
  <dcterms:modified xsi:type="dcterms:W3CDTF">2020-08-03T08:46:14Z</dcterms:modified>
</cp:coreProperties>
</file>