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73" r:id="rId5"/>
    <p:sldId id="261" r:id="rId6"/>
    <p:sldId id="266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2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60A75-F9F6-4BCE-BA89-5720E8C5384D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37962-0BBD-4528-B2DE-9E8D1B830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8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962-0BBD-4528-B2DE-9E8D1B8307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8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3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8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0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8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7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12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11B-4532-46B9-B608-E378E1AAA20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5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C1C2"/>
            </a:gs>
            <a:gs pos="35000">
              <a:srgbClr val="FFEBFA">
                <a:lumMod val="0"/>
                <a:lumOff val="10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511B-4532-46B9-B608-E378E1AAA20A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D366-7438-4D00-8A0C-FBC11093E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8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43608" y="2228671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150" dirty="0" smtClean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포트폴리오</a:t>
            </a:r>
            <a:endParaRPr lang="en-US" altLang="ko-KR" sz="7200" spc="-150" dirty="0" smtClean="0">
              <a:solidFill>
                <a:schemeClr val="accent6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516216" y="5517232"/>
            <a:ext cx="0" cy="836712"/>
          </a:xfrm>
          <a:prstGeom prst="line">
            <a:avLst/>
          </a:prstGeom>
          <a:ln w="22225">
            <a:gradFill>
              <a:gsLst>
                <a:gs pos="46000">
                  <a:srgbClr val="ADAEAE"/>
                </a:gs>
                <a:gs pos="74200">
                  <a:srgbClr val="BCBDBD"/>
                </a:gs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148263" y="3308791"/>
            <a:ext cx="432048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16216" y="575092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 준 성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2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235522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10" y="2260507"/>
            <a:ext cx="5631160" cy="456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235522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10" y="2244976"/>
            <a:ext cx="4686209" cy="45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235522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ServiceImp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10" y="2267342"/>
            <a:ext cx="4308586" cy="45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235522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Dao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10" y="2244976"/>
            <a:ext cx="5108182" cy="45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235522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10" y="2244976"/>
            <a:ext cx="2498447" cy="45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3122" y="235522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Mapper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10" y="2244976"/>
            <a:ext cx="5369047" cy="45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619672" y="3068960"/>
            <a:ext cx="2520280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19672" y="236107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40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79712" y="3398114"/>
            <a:ext cx="0" cy="1970928"/>
          </a:xfrm>
          <a:prstGeom prst="line">
            <a:avLst/>
          </a:prstGeom>
          <a:ln cmpd="sng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7664" y="335281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주제선정이유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384758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436093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 명세서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486498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  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ERD &amp;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536392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 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코드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6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주제 선정 이유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93122" y="2610778"/>
            <a:ext cx="8771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취업률이 낮아짐에 따라 창업을 준비하는 청년들이 증가하고 있기에 개인 쇼핑몰 수요가 증가하므로 개인쇼핑몰로 하였습니다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제품이 액세서리인 이유는 동아리 후배 중 공예디자인을 전공하는 후배가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자기가 제작한 제품을 프리 마켓을 통하여 판매하고 후에 개인 쇼핑몰을 만들고 싶다 하여 물어보니 공예디자인과 학생들 중 개인 창업을 생각하는 이들이 다른 학과보다 많이 있다는 답을 듣고 액세서리로 정하게 되었습니다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8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기능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8120" y="301196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관리자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78396" y="3011962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로그인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49216" y="2996952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49216" y="3645024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주문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54488" y="4293096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반품 및 </a:t>
            </a:r>
            <a:r>
              <a:rPr lang="en-US" altLang="ko-KR" sz="1700" dirty="0" smtClean="0">
                <a:solidFill>
                  <a:schemeClr val="tx1"/>
                </a:solidFill>
              </a:rPr>
              <a:t>A/S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54488" y="558924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</a:rPr>
              <a:t>Q &amp; A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54488" y="4941168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공지사항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849216" y="234888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등록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7" idx="3"/>
            <a:endCxn id="9" idx="1"/>
          </p:cNvCxnSpPr>
          <p:nvPr/>
        </p:nvCxnSpPr>
        <p:spPr>
          <a:xfrm>
            <a:off x="1758280" y="3263990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2078396" y="3768046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로그아웃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" idx="2"/>
            <a:endCxn id="96" idx="0"/>
          </p:cNvCxnSpPr>
          <p:nvPr/>
        </p:nvCxnSpPr>
        <p:spPr>
          <a:xfrm>
            <a:off x="2803748" y="3516018"/>
            <a:ext cx="0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3854488" y="623731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리뷰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9" idx="3"/>
            <a:endCxn id="63" idx="1"/>
          </p:cNvCxnSpPr>
          <p:nvPr/>
        </p:nvCxnSpPr>
        <p:spPr>
          <a:xfrm flipV="1">
            <a:off x="3529100" y="2600908"/>
            <a:ext cx="320116" cy="663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9" idx="3"/>
            <a:endCxn id="12" idx="1"/>
          </p:cNvCxnSpPr>
          <p:nvPr/>
        </p:nvCxnSpPr>
        <p:spPr>
          <a:xfrm flipV="1">
            <a:off x="3529100" y="3248980"/>
            <a:ext cx="320116" cy="1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9" idx="3"/>
            <a:endCxn id="17" idx="1"/>
          </p:cNvCxnSpPr>
          <p:nvPr/>
        </p:nvCxnSpPr>
        <p:spPr>
          <a:xfrm>
            <a:off x="3529100" y="3263990"/>
            <a:ext cx="320116" cy="633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9" idx="3"/>
            <a:endCxn id="19" idx="1"/>
          </p:cNvCxnSpPr>
          <p:nvPr/>
        </p:nvCxnSpPr>
        <p:spPr>
          <a:xfrm>
            <a:off x="3529100" y="3263990"/>
            <a:ext cx="325388" cy="1281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9" idx="3"/>
            <a:endCxn id="22" idx="1"/>
          </p:cNvCxnSpPr>
          <p:nvPr/>
        </p:nvCxnSpPr>
        <p:spPr>
          <a:xfrm>
            <a:off x="3529100" y="3263990"/>
            <a:ext cx="325388" cy="1929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9" idx="3"/>
            <a:endCxn id="20" idx="1"/>
          </p:cNvCxnSpPr>
          <p:nvPr/>
        </p:nvCxnSpPr>
        <p:spPr>
          <a:xfrm>
            <a:off x="3529100" y="3263990"/>
            <a:ext cx="325388" cy="2577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9" idx="3"/>
            <a:endCxn id="28" idx="1"/>
          </p:cNvCxnSpPr>
          <p:nvPr/>
        </p:nvCxnSpPr>
        <p:spPr>
          <a:xfrm>
            <a:off x="3529100" y="3263990"/>
            <a:ext cx="325388" cy="3225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7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기능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8120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78396" y="3011181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로그인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49216" y="3011181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20036" y="227687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위시리스트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20036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장바구니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80312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 구매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49216" y="374549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반품 및 </a:t>
            </a:r>
            <a:r>
              <a:rPr lang="en-US" altLang="ko-KR" sz="1700" dirty="0">
                <a:solidFill>
                  <a:schemeClr val="tx1"/>
                </a:solidFill>
              </a:rPr>
              <a:t>A/S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54488" y="4479799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공지사항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54488" y="5948417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리뷰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54488" y="5214108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</a:rPr>
              <a:t>Q &amp; A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849216" y="227687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주문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9" idx="3"/>
            <a:endCxn id="63" idx="1"/>
          </p:cNvCxnSpPr>
          <p:nvPr/>
        </p:nvCxnSpPr>
        <p:spPr>
          <a:xfrm flipV="1">
            <a:off x="3529100" y="2528900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9" idx="3"/>
            <a:endCxn id="12" idx="1"/>
          </p:cNvCxnSpPr>
          <p:nvPr/>
        </p:nvCxnSpPr>
        <p:spPr>
          <a:xfrm>
            <a:off x="3529100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9" idx="3"/>
            <a:endCxn id="17" idx="1"/>
          </p:cNvCxnSpPr>
          <p:nvPr/>
        </p:nvCxnSpPr>
        <p:spPr>
          <a:xfrm>
            <a:off x="3529100" y="3263209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3"/>
            <a:endCxn id="19" idx="1"/>
          </p:cNvCxnSpPr>
          <p:nvPr/>
        </p:nvCxnSpPr>
        <p:spPr>
          <a:xfrm>
            <a:off x="3529100" y="3263209"/>
            <a:ext cx="325388" cy="1468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9" idx="3"/>
            <a:endCxn id="22" idx="1"/>
          </p:cNvCxnSpPr>
          <p:nvPr/>
        </p:nvCxnSpPr>
        <p:spPr>
          <a:xfrm>
            <a:off x="3529100" y="3263209"/>
            <a:ext cx="325388" cy="2202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9" idx="3"/>
            <a:endCxn id="20" idx="1"/>
          </p:cNvCxnSpPr>
          <p:nvPr/>
        </p:nvCxnSpPr>
        <p:spPr>
          <a:xfrm>
            <a:off x="3529100" y="3263209"/>
            <a:ext cx="325388" cy="2937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2" idx="3"/>
            <a:endCxn id="13" idx="1"/>
          </p:cNvCxnSpPr>
          <p:nvPr/>
        </p:nvCxnSpPr>
        <p:spPr>
          <a:xfrm flipV="1">
            <a:off x="5299920" y="2528900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2" idx="3"/>
            <a:endCxn id="14" idx="1"/>
          </p:cNvCxnSpPr>
          <p:nvPr/>
        </p:nvCxnSpPr>
        <p:spPr>
          <a:xfrm>
            <a:off x="5299920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4" idx="3"/>
            <a:endCxn id="15" idx="1"/>
          </p:cNvCxnSpPr>
          <p:nvPr/>
        </p:nvCxnSpPr>
        <p:spPr>
          <a:xfrm>
            <a:off x="7060196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3" idx="2"/>
            <a:endCxn id="14" idx="0"/>
          </p:cNvCxnSpPr>
          <p:nvPr/>
        </p:nvCxnSpPr>
        <p:spPr>
          <a:xfrm>
            <a:off x="6340116" y="2780928"/>
            <a:ext cx="0" cy="23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7" idx="3"/>
            <a:endCxn id="9" idx="1"/>
          </p:cNvCxnSpPr>
          <p:nvPr/>
        </p:nvCxnSpPr>
        <p:spPr>
          <a:xfrm>
            <a:off x="1758280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2078396" y="3767265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로그아웃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" idx="2"/>
            <a:endCxn id="96" idx="0"/>
          </p:cNvCxnSpPr>
          <p:nvPr/>
        </p:nvCxnSpPr>
        <p:spPr>
          <a:xfrm>
            <a:off x="2803748" y="3515237"/>
            <a:ext cx="0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0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기능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8120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비회원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75419" y="3011181"/>
            <a:ext cx="1450704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제품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43262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장바구니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03538" y="3011181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 구매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80691" y="3745490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공지사항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080691" y="4479799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</a:rPr>
              <a:t>Q &amp; A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078396" y="2276872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주문 조회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7" idx="3"/>
            <a:endCxn id="12" idx="1"/>
          </p:cNvCxnSpPr>
          <p:nvPr/>
        </p:nvCxnSpPr>
        <p:spPr>
          <a:xfrm>
            <a:off x="1758280" y="3263209"/>
            <a:ext cx="317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7" idx="3"/>
            <a:endCxn id="63" idx="1"/>
          </p:cNvCxnSpPr>
          <p:nvPr/>
        </p:nvCxnSpPr>
        <p:spPr>
          <a:xfrm flipV="1">
            <a:off x="1758280" y="2528900"/>
            <a:ext cx="320116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7" idx="3"/>
            <a:endCxn id="19" idx="1"/>
          </p:cNvCxnSpPr>
          <p:nvPr/>
        </p:nvCxnSpPr>
        <p:spPr>
          <a:xfrm>
            <a:off x="1758280" y="3263209"/>
            <a:ext cx="322411" cy="734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7" idx="3"/>
            <a:endCxn id="22" idx="1"/>
          </p:cNvCxnSpPr>
          <p:nvPr/>
        </p:nvCxnSpPr>
        <p:spPr>
          <a:xfrm>
            <a:off x="1758280" y="3263209"/>
            <a:ext cx="322411" cy="1468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3"/>
            <a:endCxn id="14" idx="1"/>
          </p:cNvCxnSpPr>
          <p:nvPr/>
        </p:nvCxnSpPr>
        <p:spPr>
          <a:xfrm>
            <a:off x="3526123" y="3263209"/>
            <a:ext cx="317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4" idx="3"/>
            <a:endCxn id="15" idx="1"/>
          </p:cNvCxnSpPr>
          <p:nvPr/>
        </p:nvCxnSpPr>
        <p:spPr>
          <a:xfrm>
            <a:off x="5283422" y="3263209"/>
            <a:ext cx="32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18120" y="3770535"/>
            <a:ext cx="1440160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smtClean="0">
                <a:solidFill>
                  <a:schemeClr val="tx1"/>
                </a:solidFill>
              </a:rPr>
              <a:t>회원가입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7" idx="2"/>
            <a:endCxn id="43" idx="0"/>
          </p:cNvCxnSpPr>
          <p:nvPr/>
        </p:nvCxnSpPr>
        <p:spPr>
          <a:xfrm>
            <a:off x="1038200" y="3515237"/>
            <a:ext cx="0" cy="25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요구사항 분석 명세서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0504"/>
            <a:ext cx="9144000" cy="45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ERD &amp; DB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5571"/>
            <a:ext cx="9144000" cy="464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22" y="11663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5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855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구현 코드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10" y="2208510"/>
            <a:ext cx="2237313" cy="465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3122" y="235522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구성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8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180</Words>
  <Application>Microsoft Office PowerPoint</Application>
  <PresentationFormat>화면 슬라이드 쇼(4:3)</PresentationFormat>
  <Paragraphs>75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박민희</dc:creator>
  <cp:lastModifiedBy>green</cp:lastModifiedBy>
  <cp:revision>31</cp:revision>
  <dcterms:created xsi:type="dcterms:W3CDTF">2014-03-25T16:54:31Z</dcterms:created>
  <dcterms:modified xsi:type="dcterms:W3CDTF">2020-09-23T07:02:15Z</dcterms:modified>
</cp:coreProperties>
</file>