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4" r:id="rId2"/>
    <p:sldId id="256" r:id="rId3"/>
    <p:sldId id="260" r:id="rId4"/>
    <p:sldId id="261" r:id="rId5"/>
    <p:sldId id="262" r:id="rId6"/>
    <p:sldId id="296" r:id="rId7"/>
    <p:sldId id="297" r:id="rId8"/>
    <p:sldId id="295" r:id="rId9"/>
    <p:sldId id="263" r:id="rId10"/>
    <p:sldId id="265" r:id="rId11"/>
    <p:sldId id="267" r:id="rId12"/>
    <p:sldId id="276" r:id="rId13"/>
    <p:sldId id="277" r:id="rId14"/>
    <p:sldId id="278" r:id="rId15"/>
    <p:sldId id="268" r:id="rId16"/>
    <p:sldId id="269" r:id="rId17"/>
    <p:sldId id="270" r:id="rId18"/>
    <p:sldId id="279" r:id="rId19"/>
    <p:sldId id="284" r:id="rId20"/>
    <p:sldId id="286" r:id="rId21"/>
    <p:sldId id="287" r:id="rId22"/>
    <p:sldId id="289" r:id="rId23"/>
    <p:sldId id="291" r:id="rId24"/>
    <p:sldId id="290" r:id="rId25"/>
    <p:sldId id="273" r:id="rId26"/>
    <p:sldId id="271" r:id="rId27"/>
    <p:sldId id="272" r:id="rId28"/>
    <p:sldId id="275" r:id="rId29"/>
    <p:sldId id="280" r:id="rId30"/>
    <p:sldId id="281" r:id="rId31"/>
    <p:sldId id="282" r:id="rId32"/>
    <p:sldId id="294" r:id="rId33"/>
    <p:sldId id="283" r:id="rId34"/>
    <p:sldId id="285" r:id="rId35"/>
    <p:sldId id="298" r:id="rId36"/>
    <p:sldId id="292" r:id="rId37"/>
    <p:sldId id="293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9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622D-87EB-4ED6-AC54-EACB2EA6DD5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D481-B45D-4FBB-8CCF-72791E5C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2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3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5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4981-A902-4C96-B316-F76B8AB2B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이용자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공통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0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76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작성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</a:t>
            </a:r>
            <a:r>
              <a:rPr lang="ko-KR" altLang="en-US" dirty="0"/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14478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145262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40420" y="4725144"/>
            <a:ext cx="1067276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34888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테이블헤더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835696" y="4941168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4725144"/>
            <a:ext cx="3096344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선택한 제품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기본 배송 비용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예상가격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2051720" y="270892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051720" y="2708920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372200" y="270892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2051720" y="306896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051720" y="3068960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372200" y="306896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2051720" y="3430317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051720" y="3430317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372200" y="3430317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2051720" y="3790357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051720" y="3790357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372200" y="3790357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41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결제 창을 제외한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CSS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51720" y="1988840"/>
            <a:ext cx="511256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060070" y="19888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1720" y="3104964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사람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051720" y="4041068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받는 사람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35696" y="5157192"/>
            <a:ext cx="5572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779912" y="2364132"/>
            <a:ext cx="33843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60070" y="2364132"/>
            <a:ext cx="1575825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선택 삭제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53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위시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15719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장바구니이</a:t>
            </a:r>
            <a:r>
              <a:rPr lang="ko-KR" altLang="en-US" dirty="0"/>
              <a:t>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42535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75835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329841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83847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4342535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8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회원탈퇴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X)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1981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9752" y="28798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수정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9752" y="3527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9752" y="424800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111552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</a:t>
            </a:r>
            <a:r>
              <a:rPr lang="ko-KR" altLang="en-US" dirty="0"/>
              <a:t>퇴</a:t>
            </a:r>
          </a:p>
        </p:txBody>
      </p:sp>
    </p:spTree>
    <p:extLst>
      <p:ext uri="{BB962C8B-B14F-4D97-AF65-F5344CB8AC3E}">
        <p14:creationId xmlns:p14="http://schemas.microsoft.com/office/powerpoint/2010/main" val="35123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636912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85293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배송지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39299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93305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437112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17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75656" y="1988840"/>
            <a:ext cx="44644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주력상품 롤링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37104" y="1988840"/>
            <a:ext cx="160324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9168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79912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7741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55976" y="4653136"/>
            <a:ext cx="3600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4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검색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검색조건 설정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55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16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4149081"/>
            <a:ext cx="4536504" cy="108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337614" y="3645024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환불 계좌 정보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7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신청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3717033"/>
            <a:ext cx="4536504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4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개편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조회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636912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301208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반품 </a:t>
            </a:r>
            <a:r>
              <a:rPr lang="en-US" altLang="ko-KR" dirty="0" smtClean="0"/>
              <a:t>|| A/S </a:t>
            </a:r>
            <a:r>
              <a:rPr lang="ko-KR" altLang="en-US" dirty="0" smtClean="0"/>
              <a:t>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반품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en-US" altLang="ko-KR" sz="1200" dirty="0" smtClean="0"/>
              <a:t> A/S </a:t>
            </a:r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988019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556792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11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관리자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게시글은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최대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개까지 노출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40190" y="83164"/>
              <a:ext cx="63972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로그아웃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220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상품관리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1419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72000" y="83164"/>
              <a:ext cx="465914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90062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80112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게시판관리</a:t>
              </a:r>
              <a:endParaRPr lang="ko-KR" altLang="en-US" sz="8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74709" y="83164"/>
              <a:ext cx="613115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/>
                <a:t>로그인정보</a:t>
              </a:r>
              <a:endParaRPr lang="ko-KR" altLang="en-US" sz="6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124744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미확인 주문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484784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주문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미처리된 주문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75656" y="2420888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반</a:t>
            </a:r>
            <a:r>
              <a:rPr lang="ko-KR" altLang="en-US" dirty="0" smtClean="0"/>
              <a:t>품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75656" y="2780928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반품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미확인 반품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75656" y="378904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A/S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475656" y="414908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A/S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A/S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49" name="직사각형 4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475656" y="504219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475656" y="540223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Q&amp;A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상품등록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08450" y="1988840"/>
            <a:ext cx="460851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208450" y="5517232"/>
            <a:ext cx="46085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11760" y="2204864"/>
            <a:ext cx="14401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411760" y="270892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58346" y="270892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적립금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20110" y="3645024"/>
            <a:ext cx="229590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제품설명 이미지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004048" y="2243006"/>
            <a:ext cx="1474026" cy="1474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20110" y="3172251"/>
            <a:ext cx="22903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11760" y="4221088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558346" y="4221088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411760" y="4725144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558346" y="4725144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4860032" y="422108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860032" y="4725144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67" name="직사각형 66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3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9" name="직사각형 3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제</a:t>
              </a:r>
              <a:r>
                <a:rPr lang="ko-KR" altLang="en-US" sz="1000" dirty="0" smtClean="0"/>
                <a:t>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23728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79912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436096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123728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79912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36096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355976" y="3429000"/>
            <a:ext cx="36004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563888" y="587727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004048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5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답변쓰기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7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</a:t>
              </a:r>
              <a:r>
                <a:rPr lang="ko-KR" altLang="en-US" dirty="0">
                  <a:solidFill>
                    <a:schemeClr val="tx1"/>
                  </a:solidFill>
                </a:rPr>
                <a:t>뷰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3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5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상태설정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14456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</a:t>
            </a:r>
            <a:r>
              <a:rPr lang="ko-KR" altLang="en-US" sz="1600" dirty="0"/>
              <a:t>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91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확인여부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1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43808" y="234888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3808" y="3032956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3808" y="378904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비밀번호확인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843808" y="450912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2843808" y="5157192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4688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420888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581128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581128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0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찾기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이메일주소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83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찾기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>
                  <a:solidFill>
                    <a:schemeClr val="tx1"/>
                  </a:solidFill>
                </a:rPr>
                <a:t>) 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이메일주소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240495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2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비회원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1328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2888940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645024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293096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293096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3131840" y="5589240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 구매하기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131840" y="4905164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3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1523</Words>
  <Application>Microsoft Office PowerPoint</Application>
  <PresentationFormat>화면 슬라이드 쇼(4:3)</PresentationFormat>
  <Paragraphs>1179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이용자 or 공통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83</cp:revision>
  <dcterms:created xsi:type="dcterms:W3CDTF">2020-08-03T05:30:48Z</dcterms:created>
  <dcterms:modified xsi:type="dcterms:W3CDTF">2020-08-11T08:43:45Z</dcterms:modified>
</cp:coreProperties>
</file>