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90" r:id="rId5"/>
    <p:sldId id="300" r:id="rId6"/>
    <p:sldId id="273" r:id="rId7"/>
    <p:sldId id="261" r:id="rId8"/>
    <p:sldId id="266" r:id="rId9"/>
    <p:sldId id="262" r:id="rId10"/>
    <p:sldId id="263" r:id="rId11"/>
    <p:sldId id="274" r:id="rId12"/>
    <p:sldId id="275" r:id="rId13"/>
    <p:sldId id="277" r:id="rId14"/>
    <p:sldId id="301" r:id="rId15"/>
    <p:sldId id="288" r:id="rId16"/>
    <p:sldId id="283" r:id="rId17"/>
    <p:sldId id="286" r:id="rId18"/>
    <p:sldId id="289" r:id="rId19"/>
    <p:sldId id="287" r:id="rId20"/>
    <p:sldId id="291" r:id="rId21"/>
    <p:sldId id="296" r:id="rId22"/>
    <p:sldId id="297" r:id="rId23"/>
    <p:sldId id="298" r:id="rId24"/>
    <p:sldId id="29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쇼핑몰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719881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41082"/>
            <a:ext cx="5883176" cy="2092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0" y="2289826"/>
            <a:ext cx="5882400" cy="2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83813"/>
            <a:ext cx="5882400" cy="2225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5882400" cy="2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5882400" cy="3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35" y="2852936"/>
            <a:ext cx="34339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를 이용하여 로그인 화면을 구현하였습니다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5" y="3407705"/>
            <a:ext cx="7515325" cy="30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인터셉터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" y="3573016"/>
            <a:ext cx="8078587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035" y="2852936"/>
            <a:ext cx="6401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postHandle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인터셉터가</a:t>
            </a:r>
            <a:r>
              <a:rPr lang="ko-KR" altLang="en-US" sz="1200" dirty="0"/>
              <a:t> 컨트롤러가 실행된 후 호출되는 것을 이용하여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성공하면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로그인한 유저 정보를 세션에 저장하는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1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308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035" y="2852936"/>
            <a:ext cx="81633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컨트롤러를 이용하여 경로를 매핑하는 것을 이용하여 로그인 페이지를 연결하였고 서비스에 데이터를 보내고 결과를 요청하는 것을 이용하여 로그인 페이지에서 입력된 값을 보내고 로그인결과를 요청하였습니다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2" y="3573016"/>
            <a:ext cx="8157918" cy="27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서비스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4" y="3640438"/>
            <a:ext cx="6643078" cy="16607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7034" y="2852936"/>
            <a:ext cx="837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컨트롤러에서 보내온 데이터를 가지고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있는 데이터를 요청하여 결과를 받아서 가공하여 컨트롤러에 결과를 전달하는 것을 이용하여 컨트롤러에서 전달해온 정보를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유저 정보를 가지고 와서 컨트롤러에 </a:t>
            </a:r>
            <a:r>
              <a:rPr lang="ko-KR" altLang="en-US" sz="1200" dirty="0" err="1" smtClean="0"/>
              <a:t>로그인의</a:t>
            </a:r>
            <a:endParaRPr lang="en-US" altLang="ko-KR" sz="1200" dirty="0" smtClean="0"/>
          </a:p>
          <a:p>
            <a:r>
              <a:rPr lang="ko-KR" altLang="en-US" sz="1200" dirty="0" smtClean="0"/>
              <a:t>결과를 알려주는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5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3880480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6" y="5069557"/>
            <a:ext cx="4305300" cy="4476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58000"/>
            <a:ext cx="4095064" cy="288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034" y="2852936"/>
            <a:ext cx="7659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서비스에서 정보를 토대로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것을 이용하여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가지고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접근하는 기능을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034" y="4391771"/>
            <a:ext cx="8091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가 알고있는 정보를 가지고 쿼리로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을 호출하는 것을 이용하여 해당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있으면서 탈퇴하지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않았으면 정보를 가져오는 기능을 구현 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9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3284984"/>
            <a:ext cx="2846385" cy="27206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3122" y="2355222"/>
            <a:ext cx="481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관련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034" y="2852936"/>
            <a:ext cx="549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Mapper</a:t>
            </a:r>
            <a:r>
              <a:rPr lang="ko-KR" altLang="en-US" sz="1200" dirty="0" smtClean="0"/>
              <a:t>를 통하여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가져온 정보를 전달하기 위해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를 구현하였습니다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9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2996952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2289066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3182090"/>
            <a:ext cx="0" cy="341526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313679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99065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010" y="48552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52821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   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897" y="570911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5637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환경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442320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897" y="61360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화면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952"/>
            <a:ext cx="4037057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708"/>
            <a:ext cx="4191036" cy="237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 구매하기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조회 화면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2996708"/>
            <a:ext cx="4063556" cy="23019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328"/>
            <a:ext cx="4104456" cy="2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 리스트 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9" y="2996952"/>
            <a:ext cx="4041512" cy="22929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052723" cy="2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사이트 화면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34" y="2599398"/>
            <a:ext cx="40370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로그인 성공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89409"/>
            <a:ext cx="4104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주문 화면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4" y="3001071"/>
            <a:ext cx="4104456" cy="23480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1071"/>
            <a:ext cx="4121468" cy="2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7744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72399" y="3933056"/>
            <a:ext cx="4503857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7942" y="2420888"/>
            <a:ext cx="675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취업률이 낮아짐에 따라 창업을 준비하는 청년들이 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공예디자인과를 전공한 학생들이 창업 준비를 하는 경우가 많음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798122" y="4014093"/>
            <a:ext cx="3514782" cy="79208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7241" y="547605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액세서리 쇼핑몰의 수요 증가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환경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6201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/>
              <a:t> </a:t>
            </a:r>
            <a:r>
              <a:rPr lang="en-US" altLang="ko-KR" dirty="0" smtClean="0"/>
              <a:t>          Window 10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23728" y="2462010"/>
            <a:ext cx="0" cy="2695182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2915652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개발언어</a:t>
            </a:r>
            <a:r>
              <a:rPr lang="en-US" altLang="ko-KR" dirty="0" smtClean="0"/>
              <a:t>           HTML5, JAVA,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369294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형상관리도구</a:t>
            </a:r>
            <a:r>
              <a:rPr lang="en-US" altLang="ko-KR" dirty="0" smtClean="0"/>
              <a:t>	     GitHub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822936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r>
              <a:rPr lang="en-US" altLang="ko-KR" dirty="0"/>
              <a:t> </a:t>
            </a:r>
            <a:r>
              <a:rPr lang="en-US" altLang="ko-KR" dirty="0" smtClean="0"/>
              <a:t>          Apache(Tomcat)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76428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	  Spring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4729920"/>
            <a:ext cx="54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	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SummerNote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일정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88062"/>
              </p:ext>
            </p:extLst>
          </p:nvPr>
        </p:nvGraphicFramePr>
        <p:xfrm>
          <a:off x="323520" y="2501220"/>
          <a:ext cx="8568960" cy="3952116"/>
        </p:xfrm>
        <a:graphic>
          <a:graphicData uri="http://schemas.openxmlformats.org/drawingml/2006/table">
            <a:tbl>
              <a:tblPr/>
              <a:tblGrid>
                <a:gridCol w="643369">
                  <a:extLst>
                    <a:ext uri="{9D8B030D-6E8A-4147-A177-3AD203B41FA5}">
                      <a16:colId xmlns:a16="http://schemas.microsoft.com/office/drawing/2014/main" val="3184706506"/>
                    </a:ext>
                  </a:extLst>
                </a:gridCol>
                <a:gridCol w="2778639">
                  <a:extLst>
                    <a:ext uri="{9D8B030D-6E8A-4147-A177-3AD203B41FA5}">
                      <a16:colId xmlns:a16="http://schemas.microsoft.com/office/drawing/2014/main" val="999531958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391089414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912750172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86050786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841254379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2693977010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40092020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1077599536"/>
                    </a:ext>
                  </a:extLst>
                </a:gridCol>
                <a:gridCol w="643369">
                  <a:extLst>
                    <a:ext uri="{9D8B030D-6E8A-4147-A177-3AD203B41FA5}">
                      <a16:colId xmlns:a16="http://schemas.microsoft.com/office/drawing/2014/main" val="3923204808"/>
                    </a:ext>
                  </a:extLst>
                </a:gridCol>
              </a:tblGrid>
              <a:tr h="2261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추진 내 용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 진 일 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99388"/>
                  </a:ext>
                </a:extLst>
              </a:tr>
              <a:tr h="226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29581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요구사항 명세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3744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2629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4767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데이터베이스 설계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985929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786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99045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구축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75406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5690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82703"/>
                  </a:ext>
                </a:extLst>
              </a:tr>
              <a:tr h="799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 구현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22081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1487"/>
                  </a:ext>
                </a:extLst>
              </a:tr>
              <a:tr h="79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50840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프론트엔드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58740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06004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00448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백엔드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프로그래밍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92162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972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40426"/>
                  </a:ext>
                </a:extLst>
              </a:tr>
              <a:tr h="1775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10373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6649"/>
                  </a:ext>
                </a:extLst>
              </a:tr>
              <a:tr h="1775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2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-2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34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435</Words>
  <Application>Microsoft Office PowerPoint</Application>
  <PresentationFormat>화면 슬라이드 쇼(4:3)</PresentationFormat>
  <Paragraphs>144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96</cp:revision>
  <dcterms:created xsi:type="dcterms:W3CDTF">2014-03-25T16:54:31Z</dcterms:created>
  <dcterms:modified xsi:type="dcterms:W3CDTF">2020-09-28T00:43:39Z</dcterms:modified>
</cp:coreProperties>
</file>