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  <p15:guide id="3" pos="7626">
          <p15:clr>
            <a:srgbClr val="A4A3A4"/>
          </p15:clr>
        </p15:guide>
        <p15:guide id="4" pos="7456">
          <p15:clr>
            <a:srgbClr val="A4A3A4"/>
          </p15:clr>
        </p15:guide>
        <p15:guide id="5" pos="71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92549"/>
  </p:normalViewPr>
  <p:slideViewPr>
    <p:cSldViewPr snapToGrid="0">
      <p:cViewPr varScale="1">
        <p:scale>
          <a:sx n="70" d="100"/>
          <a:sy n="70" d="100"/>
        </p:scale>
        <p:origin x="642" y="78"/>
      </p:cViewPr>
      <p:guideLst>
        <p:guide orient="horz" pos="2159"/>
        <p:guide pos="3838"/>
        <p:guide pos="7626"/>
        <p:guide pos="7456"/>
        <p:guide pos="7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리모컨으로 조작하는 금고 영상입니다!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5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3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6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6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D8D8"/>
            </a:gs>
            <a:gs pos="100000">
              <a:srgbClr val="B8B8B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5JY-Rw_LY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302766" y="1349660"/>
            <a:ext cx="5521490" cy="173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HY엽서M"/>
                <a:ea typeface="HY엽서M"/>
              </a:rPr>
              <a:t>아두이노 기초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  <a:latin typeface="HY엽서M"/>
                <a:ea typeface="HY엽서M"/>
              </a:rPr>
              <a:t>11</a:t>
            </a: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  <a:latin typeface="HY엽서M"/>
                <a:ea typeface="HY엽서M"/>
              </a:rPr>
              <a:t>조</a:t>
            </a:r>
            <a:endParaRPr lang="en-US" altLang="ko-KR" sz="3600">
              <a:solidFill>
                <a:prstClr val="black">
                  <a:lumMod val="75000"/>
                  <a:lumOff val="25000"/>
                </a:prstClr>
              </a:solidFill>
              <a:latin typeface="HY엽서M"/>
              <a:ea typeface="HY엽서M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83467" y="3013533"/>
            <a:ext cx="6125000" cy="879450"/>
            <a:chOff x="3083467" y="3013533"/>
            <a:chExt cx="6125000" cy="879450"/>
          </a:xfrm>
        </p:grpSpPr>
        <p:sp>
          <p:nvSpPr>
            <p:cNvPr id="41" name="직사각형 40"/>
            <p:cNvSpPr/>
            <p:nvPr/>
          </p:nvSpPr>
          <p:spPr>
            <a:xfrm>
              <a:off x="5458684" y="3446716"/>
              <a:ext cx="1404000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231314" y="3061481"/>
              <a:ext cx="831502" cy="831502"/>
              <a:chOff x="7060098" y="1898889"/>
              <a:chExt cx="508000" cy="50800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060098" y="1898889"/>
                <a:ext cx="508000" cy="508000"/>
              </a:xfrm>
              <a:prstGeom prst="ellipse">
                <a:avLst/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noFill/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7119623" y="1958414"/>
                <a:ext cx="388950" cy="388950"/>
              </a:xfrm>
              <a:prstGeom prst="ellipse">
                <a:avLst/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6375194" y="3323342"/>
              <a:ext cx="543739" cy="294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b="1">
                  <a:solidFill>
                    <a:schemeClr val="bg1"/>
                  </a:solidFill>
                </a:rPr>
                <a:t>이름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231751" y="3061481"/>
              <a:ext cx="831502" cy="831502"/>
              <a:chOff x="7060098" y="1898889"/>
              <a:chExt cx="508000" cy="508000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7060098" y="1898889"/>
                <a:ext cx="508000" cy="508000"/>
              </a:xfrm>
              <a:prstGeom prst="ellipse">
                <a:avLst/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noFill/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119623" y="1958414"/>
                <a:ext cx="388950" cy="388950"/>
              </a:xfrm>
              <a:prstGeom prst="ellipse">
                <a:avLst/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5375631" y="3323342"/>
              <a:ext cx="543739" cy="294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400" b="1">
                  <a:solidFill>
                    <a:schemeClr val="bg1"/>
                  </a:solidFill>
                </a:rPr>
                <a:t>학번</a:t>
              </a:r>
              <a:endParaRPr lang="en-US" altLang="ko-KR" sz="1400" b="1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86100" y="3013533"/>
              <a:ext cx="1977590" cy="413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20161508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30877" y="3060552"/>
              <a:ext cx="1977590" cy="41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AR10 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안예찬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83467" y="3440567"/>
              <a:ext cx="1977590" cy="4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20161505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0877" y="3421666"/>
              <a:ext cx="197759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 lang="ko-KR" altLang="en-US"/>
              </a:pP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30877" y="3440567"/>
              <a:ext cx="1977590" cy="4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 lang="ko-KR" altLang="en-US"/>
              </a:pPr>
              <a:r>
                <a: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AR09 </a:t>
              </a:r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손성빈</a:t>
              </a:r>
              <a:endPara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42850" y="2959613"/>
            <a:ext cx="5675008" cy="905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>
                <a:solidFill>
                  <a:prstClr val="black">
                    <a:lumMod val="75000"/>
                    <a:lumOff val="25000"/>
                  </a:prstClr>
                </a:solidFill>
              </a:rPr>
              <a:t>들어주셔서 감사합니다</a:t>
            </a: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3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147586"/>
            <a:ext cx="4369113" cy="100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000">
                <a:solidFill>
                  <a:prstClr val="black">
                    <a:lumMod val="75000"/>
                    <a:lumOff val="25000"/>
                  </a:prstClr>
                </a:solidFill>
                <a:latin typeface="HY헤드라인M"/>
                <a:ea typeface="HY헤드라인M"/>
              </a:rPr>
              <a:t>목    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83979" y="1724382"/>
            <a:ext cx="2859314" cy="1704618"/>
            <a:chOff x="2766058" y="4703172"/>
            <a:chExt cx="2367915" cy="720000"/>
          </a:xfrm>
        </p:grpSpPr>
        <p:sp>
          <p:nvSpPr>
            <p:cNvPr id="42" name="대각선 방향의 모서리가 둥근 사각형 41"/>
            <p:cNvSpPr/>
            <p:nvPr/>
          </p:nvSpPr>
          <p:spPr>
            <a:xfrm>
              <a:off x="2766058" y="4703172"/>
              <a:ext cx="2367915" cy="720000"/>
            </a:xfrm>
            <a:prstGeom prst="round2DiagRect">
              <a:avLst>
                <a:gd name="adj1" fmla="val 0"/>
                <a:gd name="adj2" fmla="val 22806"/>
              </a:avLst>
            </a:prstGeom>
            <a:gradFill>
              <a:gsLst>
                <a:gs pos="0">
                  <a:srgbClr val="D8D8D8"/>
                </a:gs>
                <a:gs pos="100000">
                  <a:srgbClr val="B8B8B8"/>
                </a:gs>
              </a:gsLst>
              <a:lin ang="14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12700" dir="5400000" algn="t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대각선 방향의 모서리가 둥근 사각형 42"/>
            <p:cNvSpPr/>
            <p:nvPr/>
          </p:nvSpPr>
          <p:spPr>
            <a:xfrm>
              <a:off x="2817118" y="4739861"/>
              <a:ext cx="2265794" cy="637675"/>
            </a:xfrm>
            <a:prstGeom prst="round2DiagRect">
              <a:avLst>
                <a:gd name="adj1" fmla="val 0"/>
                <a:gd name="adj2" fmla="val 22483"/>
              </a:avLst>
            </a:prstGeom>
            <a:gradFill flip="none" rotWithShape="1">
              <a:gsLst>
                <a:gs pos="0">
                  <a:srgbClr val="D8D8D8"/>
                </a:gs>
                <a:gs pos="100000">
                  <a:schemeClr val="bg1">
                    <a:lumMod val="75000"/>
                  </a:schemeClr>
                </a:gs>
              </a:gsLst>
              <a:lin ang="7800000" scaled="0"/>
              <a:tileRect/>
            </a:gradFill>
            <a:ln w="22225">
              <a:noFill/>
            </a:ln>
            <a:effectLst>
              <a:outerShdw blurRad="50800" dist="25400" dir="6240000" algn="tr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lnSpc>
                  <a:spcPct val="150000"/>
                </a:lnSpc>
                <a:defRPr lang="ko-KR" altLang="en-US"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제작한 물건</a:t>
              </a:r>
            </a:p>
          </p:txBody>
        </p:sp>
      </p:grpSp>
      <p:sp>
        <p:nvSpPr>
          <p:cNvPr id="44" name="직각 삼각형 43"/>
          <p:cNvSpPr/>
          <p:nvPr/>
        </p:nvSpPr>
        <p:spPr>
          <a:xfrm rot="5400000">
            <a:off x="1045636" y="1811244"/>
            <a:ext cx="468085" cy="468085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5586" y="1724382"/>
            <a:ext cx="2859314" cy="1704618"/>
            <a:chOff x="1179286" y="2197775"/>
            <a:chExt cx="2859314" cy="1704618"/>
          </a:xfrm>
        </p:grpSpPr>
        <p:grpSp>
          <p:nvGrpSpPr>
            <p:cNvPr id="46" name="그룹 45"/>
            <p:cNvGrpSpPr/>
            <p:nvPr/>
          </p:nvGrpSpPr>
          <p:grpSpPr>
            <a:xfrm>
              <a:off x="1179286" y="2197775"/>
              <a:ext cx="2859314" cy="1704618"/>
              <a:chOff x="2766058" y="4703172"/>
              <a:chExt cx="2367915" cy="720000"/>
            </a:xfrm>
          </p:grpSpPr>
          <p:sp>
            <p:nvSpPr>
              <p:cNvPr id="47" name="대각선 방향의 모서리가 둥근 사각형 46"/>
              <p:cNvSpPr/>
              <p:nvPr/>
            </p:nvSpPr>
            <p:spPr>
              <a:xfrm>
                <a:off x="2766058" y="4703172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대각선 방향의 모서리가 둥근 사각형 47"/>
              <p:cNvSpPr/>
              <p:nvPr/>
            </p:nvSpPr>
            <p:spPr>
              <a:xfrm>
                <a:off x="2817116" y="4739861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ko-KR" altLang="en-US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사용한 도구</a:t>
                </a:r>
              </a:p>
            </p:txBody>
          </p:sp>
        </p:grpSp>
        <p:sp>
          <p:nvSpPr>
            <p:cNvPr id="49" name="직각 삼각형 48"/>
            <p:cNvSpPr/>
            <p:nvPr/>
          </p:nvSpPr>
          <p:spPr>
            <a:xfrm rot="5400000">
              <a:off x="1240943" y="2284637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56620" y="1724382"/>
            <a:ext cx="2859314" cy="1704618"/>
            <a:chOff x="1179286" y="2197775"/>
            <a:chExt cx="2859314" cy="1704618"/>
          </a:xfrm>
        </p:grpSpPr>
        <p:grpSp>
          <p:nvGrpSpPr>
            <p:cNvPr id="51" name="그룹 50"/>
            <p:cNvGrpSpPr/>
            <p:nvPr/>
          </p:nvGrpSpPr>
          <p:grpSpPr>
            <a:xfrm>
              <a:off x="1179286" y="2197775"/>
              <a:ext cx="2859314" cy="1704618"/>
              <a:chOff x="2766058" y="4703172"/>
              <a:chExt cx="2367915" cy="720000"/>
            </a:xfrm>
          </p:grpSpPr>
          <p:sp>
            <p:nvSpPr>
              <p:cNvPr id="53" name="대각선 방향의 모서리가 둥근 사각형 52"/>
              <p:cNvSpPr/>
              <p:nvPr/>
            </p:nvSpPr>
            <p:spPr>
              <a:xfrm>
                <a:off x="2766058" y="4703172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대각선 방향의 모서리가 둥근 사각형 53"/>
              <p:cNvSpPr/>
              <p:nvPr/>
            </p:nvSpPr>
            <p:spPr>
              <a:xfrm>
                <a:off x="2817119" y="4739861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en-US" altLang="ko-KR" sz="28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Fritzing </a:t>
                </a:r>
                <a:r>
                  <a:rPr lang="ko-KR" altLang="en-US" sz="28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회로</a:t>
                </a:r>
              </a:p>
            </p:txBody>
          </p:sp>
        </p:grpSp>
        <p:sp>
          <p:nvSpPr>
            <p:cNvPr id="52" name="직각 삼각형 51"/>
            <p:cNvSpPr/>
            <p:nvPr/>
          </p:nvSpPr>
          <p:spPr>
            <a:xfrm rot="5400000">
              <a:off x="1240943" y="2284637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2"/>
          <p:cNvGrpSpPr/>
          <p:nvPr/>
        </p:nvGrpSpPr>
        <p:grpSpPr>
          <a:xfrm>
            <a:off x="2778543" y="3661492"/>
            <a:ext cx="2863671" cy="1704618"/>
            <a:chOff x="-2536407" y="4017899"/>
            <a:chExt cx="2863671" cy="1704618"/>
          </a:xfrm>
        </p:grpSpPr>
        <p:grpSp>
          <p:nvGrpSpPr>
            <p:cNvPr id="56" name="그룹 45"/>
            <p:cNvGrpSpPr/>
            <p:nvPr/>
          </p:nvGrpSpPr>
          <p:grpSpPr>
            <a:xfrm>
              <a:off x="-2536407" y="4017899"/>
              <a:ext cx="2863671" cy="1704618"/>
              <a:chOff x="-311059" y="5471959"/>
              <a:chExt cx="2371523" cy="720000"/>
            </a:xfrm>
          </p:grpSpPr>
          <p:sp>
            <p:nvSpPr>
              <p:cNvPr id="57" name="대각선 방향의 모서리가 둥근 사각형 46"/>
              <p:cNvSpPr/>
              <p:nvPr/>
            </p:nvSpPr>
            <p:spPr>
              <a:xfrm>
                <a:off x="-311059" y="5471959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대각선 방향의 모서리가 둥근 사각형 47"/>
              <p:cNvSpPr/>
              <p:nvPr/>
            </p:nvSpPr>
            <p:spPr>
              <a:xfrm>
                <a:off x="-205330" y="5500679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ko-KR" altLang="en-US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영상 시청</a:t>
                </a:r>
              </a:p>
            </p:txBody>
          </p:sp>
        </p:grpSp>
        <p:sp>
          <p:nvSpPr>
            <p:cNvPr id="59" name="직각 삼각형 48"/>
            <p:cNvSpPr/>
            <p:nvPr/>
          </p:nvSpPr>
          <p:spPr>
            <a:xfrm rot="5400000">
              <a:off x="-2408734" y="4085899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2"/>
          <p:cNvGrpSpPr/>
          <p:nvPr/>
        </p:nvGrpSpPr>
        <p:grpSpPr>
          <a:xfrm>
            <a:off x="6874013" y="3763463"/>
            <a:ext cx="2859314" cy="1704618"/>
            <a:chOff x="1179286" y="2197775"/>
            <a:chExt cx="2859314" cy="1704618"/>
          </a:xfrm>
        </p:grpSpPr>
        <p:grpSp>
          <p:nvGrpSpPr>
            <p:cNvPr id="66" name="그룹 45"/>
            <p:cNvGrpSpPr/>
            <p:nvPr/>
          </p:nvGrpSpPr>
          <p:grpSpPr>
            <a:xfrm>
              <a:off x="1179286" y="2197775"/>
              <a:ext cx="2859314" cy="1704618"/>
              <a:chOff x="2766058" y="4703172"/>
              <a:chExt cx="2367915" cy="720000"/>
            </a:xfrm>
          </p:grpSpPr>
          <p:sp>
            <p:nvSpPr>
              <p:cNvPr id="67" name="대각선 방향의 모서리가 둥근 사각형 46"/>
              <p:cNvSpPr/>
              <p:nvPr/>
            </p:nvSpPr>
            <p:spPr>
              <a:xfrm>
                <a:off x="2766058" y="4703172"/>
                <a:ext cx="2367915" cy="720000"/>
              </a:xfrm>
              <a:prstGeom prst="round2DiagRect">
                <a:avLst>
                  <a:gd name="adj1" fmla="val 0"/>
                  <a:gd name="adj2" fmla="val 22806"/>
                </a:avLst>
              </a:prstGeom>
              <a:gradFill>
                <a:gsLst>
                  <a:gs pos="0">
                    <a:srgbClr val="D8D8D8"/>
                  </a:gs>
                  <a:gs pos="100000">
                    <a:srgbClr val="B8B8B8"/>
                  </a:gs>
                </a:gsLst>
                <a:lin ang="14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12700" dir="5400000" algn="t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대각선 방향의 모서리가 둥근 사각형 47"/>
              <p:cNvSpPr/>
              <p:nvPr/>
            </p:nvSpPr>
            <p:spPr>
              <a:xfrm>
                <a:off x="2817116" y="4739861"/>
                <a:ext cx="2265794" cy="637675"/>
              </a:xfrm>
              <a:prstGeom prst="round2DiagRect">
                <a:avLst>
                  <a:gd name="adj1" fmla="val 0"/>
                  <a:gd name="adj2" fmla="val 22483"/>
                </a:avLst>
              </a:prstGeom>
              <a:gradFill flip="none" rotWithShape="1">
                <a:gsLst>
                  <a:gs pos="0">
                    <a:srgbClr val="D8D8D8"/>
                  </a:gs>
                  <a:gs pos="100000">
                    <a:schemeClr val="bg1">
                      <a:lumMod val="75000"/>
                    </a:schemeClr>
                  </a:gs>
                </a:gsLst>
                <a:lin ang="7800000" scaled="0"/>
                <a:tileRect/>
              </a:gradFill>
              <a:ln w="22225">
                <a:noFill/>
              </a:ln>
              <a:effectLst>
                <a:outerShdw blurRad="50800" dist="25400" dir="6240000" algn="tr" rotWithShape="0">
                  <a:prstClr val="black">
                    <a:alpha val="6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 lang="ko-KR" altLang="en-US"/>
                </a:pPr>
                <a:r>
                  <a:rPr lang="en-US" altLang="ko-KR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Arduino</a:t>
                </a:r>
                <a:r>
                  <a:rPr lang="ko-KR" altLang="en-US" sz="2200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코드</a:t>
                </a:r>
              </a:p>
            </p:txBody>
          </p:sp>
        </p:grpSp>
        <p:sp>
          <p:nvSpPr>
            <p:cNvPr id="69" name="직각 삼각형 48"/>
            <p:cNvSpPr/>
            <p:nvPr/>
          </p:nvSpPr>
          <p:spPr>
            <a:xfrm rot="5400000">
              <a:off x="1240943" y="2284637"/>
              <a:ext cx="468085" cy="468085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317162" y="694135"/>
            <a:ext cx="5575570" cy="818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 i="1">
                <a:solidFill>
                  <a:prstClr val="black">
                    <a:lumMod val="75000"/>
                    <a:lumOff val="25000"/>
                  </a:prstClr>
                </a:solidFill>
              </a:rPr>
              <a:t>리모컨으로 조작 가능한 금고</a:t>
            </a:r>
            <a:endParaRPr lang="ko-KR" altLang="en-US" sz="3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51547B-600C-4D39-A0D4-BDF0B93D6D0F}"/>
              </a:ext>
            </a:extLst>
          </p:cNvPr>
          <p:cNvGrpSpPr/>
          <p:nvPr/>
        </p:nvGrpSpPr>
        <p:grpSpPr>
          <a:xfrm>
            <a:off x="2395713" y="2319699"/>
            <a:ext cx="8134027" cy="3299106"/>
            <a:chOff x="2395713" y="2319699"/>
            <a:chExt cx="8134027" cy="3299106"/>
          </a:xfrm>
        </p:grpSpPr>
        <p:sp>
          <p:nvSpPr>
            <p:cNvPr id="10" name="타원 9"/>
            <p:cNvSpPr/>
            <p:nvPr/>
          </p:nvSpPr>
          <p:spPr>
            <a:xfrm>
              <a:off x="7230634" y="2319699"/>
              <a:ext cx="3299106" cy="3299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785977" y="2817753"/>
              <a:ext cx="2188421" cy="2302999"/>
            </a:xfrm>
            <a:prstGeom prst="rect">
              <a:avLst/>
            </a:prstGeom>
          </p:spPr>
        </p:pic>
        <p:sp>
          <p:nvSpPr>
            <p:cNvPr id="40" name="타원 39"/>
            <p:cNvSpPr/>
            <p:nvPr/>
          </p:nvSpPr>
          <p:spPr>
            <a:xfrm>
              <a:off x="2395713" y="2668920"/>
              <a:ext cx="2522414" cy="2600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02934" y="3146087"/>
              <a:ext cx="1569104" cy="1569104"/>
            </a:xfrm>
            <a:prstGeom prst="rect">
              <a:avLst/>
            </a:prstGeom>
          </p:spPr>
        </p:pic>
        <p:sp>
          <p:nvSpPr>
            <p:cNvPr id="23" name="오른쪽 화살표 22"/>
            <p:cNvSpPr/>
            <p:nvPr/>
          </p:nvSpPr>
          <p:spPr>
            <a:xfrm>
              <a:off x="5425348" y="3601039"/>
              <a:ext cx="1359198" cy="6693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chemeClr val="tx1"/>
                  </a:solidFill>
                </a:rPr>
                <a:t>번호 입력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497E9D-B6A5-479D-8A41-790A665D4A4B}"/>
              </a:ext>
            </a:extLst>
          </p:cNvPr>
          <p:cNvGrpSpPr/>
          <p:nvPr/>
        </p:nvGrpSpPr>
        <p:grpSpPr>
          <a:xfrm>
            <a:off x="3826907" y="1977549"/>
            <a:ext cx="4494947" cy="4186316"/>
            <a:chOff x="676790" y="1128848"/>
            <a:chExt cx="4494947" cy="418631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F5BE3DB-7DF0-45C4-99D7-21D91312F8F1}"/>
                </a:ext>
              </a:extLst>
            </p:cNvPr>
            <p:cNvSpPr/>
            <p:nvPr/>
          </p:nvSpPr>
          <p:spPr>
            <a:xfrm>
              <a:off x="676790" y="1128848"/>
              <a:ext cx="4494947" cy="4186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A2CC3FD-CE54-4424-9EE5-0D891503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36" y="2464092"/>
              <a:ext cx="3905795" cy="150516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6465E3-910D-4ACA-93D3-0B9F7CE629EA}"/>
              </a:ext>
            </a:extLst>
          </p:cNvPr>
          <p:cNvGrpSpPr/>
          <p:nvPr/>
        </p:nvGrpSpPr>
        <p:grpSpPr>
          <a:xfrm>
            <a:off x="3826907" y="1977549"/>
            <a:ext cx="4494947" cy="4186316"/>
            <a:chOff x="1069688" y="2177186"/>
            <a:chExt cx="4494947" cy="418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6AD5DDF-D440-4925-BFC0-8E1FD0415124}"/>
                </a:ext>
              </a:extLst>
            </p:cNvPr>
            <p:cNvSpPr/>
            <p:nvPr/>
          </p:nvSpPr>
          <p:spPr>
            <a:xfrm>
              <a:off x="1069688" y="2177186"/>
              <a:ext cx="4494947" cy="4186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3C2AD82-92C9-473B-A717-6C544D829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65" y="3089121"/>
              <a:ext cx="3504683" cy="236244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496380"/>
            <a:ext cx="4369113" cy="99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000" i="1">
                <a:solidFill>
                  <a:prstClr val="black">
                    <a:lumMod val="75000"/>
                    <a:lumOff val="25000"/>
                  </a:prstClr>
                </a:solidFill>
              </a:rPr>
              <a:t>이용 한 도구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522300" y="1480009"/>
            <a:ext cx="1910922" cy="1970202"/>
            <a:chOff x="9447803" y="1198971"/>
            <a:chExt cx="1910922" cy="1970202"/>
          </a:xfrm>
        </p:grpSpPr>
        <p:sp>
          <p:nvSpPr>
            <p:cNvPr id="38" name="타원 37"/>
            <p:cNvSpPr/>
            <p:nvPr/>
          </p:nvSpPr>
          <p:spPr>
            <a:xfrm>
              <a:off x="9447803" y="1198971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728462" y="1677971"/>
              <a:ext cx="1349604" cy="1012203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312444" y="4275357"/>
            <a:ext cx="1910922" cy="1970202"/>
            <a:chOff x="2955983" y="1480009"/>
            <a:chExt cx="1910922" cy="1970202"/>
          </a:xfrm>
        </p:grpSpPr>
        <p:sp>
          <p:nvSpPr>
            <p:cNvPr id="35" name="타원 34"/>
            <p:cNvSpPr/>
            <p:nvPr/>
          </p:nvSpPr>
          <p:spPr>
            <a:xfrm>
              <a:off x="2955983" y="1480009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08930" y="1820477"/>
              <a:ext cx="1205027" cy="1205027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8522300" y="4275357"/>
            <a:ext cx="1910922" cy="1970202"/>
            <a:chOff x="5293817" y="1437889"/>
            <a:chExt cx="1910922" cy="1970202"/>
          </a:xfrm>
        </p:grpSpPr>
        <p:sp>
          <p:nvSpPr>
            <p:cNvPr id="36" name="타원 35"/>
            <p:cNvSpPr/>
            <p:nvPr/>
          </p:nvSpPr>
          <p:spPr>
            <a:xfrm>
              <a:off x="5293817" y="1437889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12725" y="1961127"/>
              <a:ext cx="1473107" cy="106909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312444" y="1480009"/>
            <a:ext cx="1910922" cy="1970202"/>
            <a:chOff x="915760" y="1480009"/>
            <a:chExt cx="1910922" cy="1970202"/>
          </a:xfrm>
        </p:grpSpPr>
        <p:sp>
          <p:nvSpPr>
            <p:cNvPr id="7" name="타원 6"/>
            <p:cNvSpPr/>
            <p:nvPr/>
          </p:nvSpPr>
          <p:spPr>
            <a:xfrm>
              <a:off x="915760" y="1480009"/>
              <a:ext cx="1910922" cy="1970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00019" y="1841500"/>
              <a:ext cx="1188717" cy="1188717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675795" y="1753386"/>
            <a:ext cx="1679388" cy="359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적외선 리모컨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52130" y="1753386"/>
            <a:ext cx="1283568" cy="3592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LCD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652130" y="4593662"/>
            <a:ext cx="12835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서보 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46722" y="4615825"/>
            <a:ext cx="1679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LED</a:t>
            </a:r>
            <a:r>
              <a:rPr lang="ko-KR" altLang="en-US"/>
              <a:t>램프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4335644" y="2443899"/>
            <a:ext cx="4058112" cy="1970202"/>
            <a:chOff x="4335644" y="2443899"/>
            <a:chExt cx="4058112" cy="1970202"/>
          </a:xfrm>
        </p:grpSpPr>
        <p:grpSp>
          <p:nvGrpSpPr>
            <p:cNvPr id="61" name="그룹 60"/>
            <p:cNvGrpSpPr/>
            <p:nvPr/>
          </p:nvGrpSpPr>
          <p:grpSpPr>
            <a:xfrm>
              <a:off x="4335644" y="2443899"/>
              <a:ext cx="1910922" cy="1970202"/>
              <a:chOff x="4335644" y="2443899"/>
              <a:chExt cx="1910922" cy="1970202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335644" y="2443899"/>
                <a:ext cx="1910922" cy="1970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744182" y="2872902"/>
                <a:ext cx="1112196" cy="1112196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6498381" y="3063829"/>
              <a:ext cx="1895375" cy="36517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/>
                <a:t>ARDUINO UNO</a:t>
              </a: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6B2D6C-076C-4106-8FD7-9DB2FF9D5D59}"/>
              </a:ext>
            </a:extLst>
          </p:cNvPr>
          <p:cNvSpPr txBox="1"/>
          <p:nvPr/>
        </p:nvSpPr>
        <p:spPr>
          <a:xfrm>
            <a:off x="11399658" y="6529611"/>
            <a:ext cx="10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상자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46" grpId="3" animBg="1"/>
      <p:bldP spid="47" grpId="4" animBg="1"/>
      <p:bldP spid="48" grpId="2" animBg="1"/>
      <p:bldP spid="62" grpId="0" bldLvl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147587"/>
            <a:ext cx="436911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Fritzing</a:t>
            </a: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E6019E-C30B-4E15-9A1D-6CADB0B8B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33" y="963836"/>
            <a:ext cx="8777334" cy="53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hlinkClick r:id="rId3"/>
          </p:cNvPr>
          <p:cNvSpPr/>
          <p:nvPr/>
        </p:nvSpPr>
        <p:spPr>
          <a:xfrm>
            <a:off x="2308078" y="694135"/>
            <a:ext cx="7490001" cy="818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리모컨으로 조작 가능한 금고 영상 시청</a:t>
            </a: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0"/>
            <a:ext cx="4369113" cy="90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Arduion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447" y="1494692"/>
            <a:ext cx="11649819" cy="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83332"/>
            <a:ext cx="6944694" cy="58746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27260" y="976990"/>
            <a:ext cx="7030232" cy="58810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08B6DB-634F-4AE0-BE42-77070E0F89DF}"/>
              </a:ext>
            </a:extLst>
          </p:cNvPr>
          <p:cNvGrpSpPr/>
          <p:nvPr/>
        </p:nvGrpSpPr>
        <p:grpSpPr>
          <a:xfrm>
            <a:off x="5327260" y="1691641"/>
            <a:ext cx="6710247" cy="2578608"/>
            <a:chOff x="5327260" y="1691641"/>
            <a:chExt cx="6710247" cy="25786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96DAA90-B0FF-432C-91C6-3CA435AD794A}"/>
                </a:ext>
              </a:extLst>
            </p:cNvPr>
            <p:cNvSpPr/>
            <p:nvPr/>
          </p:nvSpPr>
          <p:spPr>
            <a:xfrm>
              <a:off x="5327260" y="1691641"/>
              <a:ext cx="3944756" cy="2578608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C1CB07C1-E4A0-4D2F-80CD-800AFCAE2E07}"/>
                </a:ext>
              </a:extLst>
            </p:cNvPr>
            <p:cNvSpPr/>
            <p:nvPr/>
          </p:nvSpPr>
          <p:spPr>
            <a:xfrm>
              <a:off x="9445752" y="2994660"/>
              <a:ext cx="283464" cy="128016"/>
            </a:xfrm>
            <a:prstGeom prst="leftArrow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3B8AA-827D-428D-8907-B88E72D7E9BA}"/>
                </a:ext>
              </a:extLst>
            </p:cNvPr>
            <p:cNvSpPr txBox="1"/>
            <p:nvPr/>
          </p:nvSpPr>
          <p:spPr>
            <a:xfrm>
              <a:off x="9848088" y="2938010"/>
              <a:ext cx="2189419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각도에 따라 </a:t>
              </a:r>
              <a:r>
                <a:rPr lang="en-US" altLang="ko-KR" dirty="0"/>
                <a:t>LED</a:t>
              </a:r>
              <a:r>
                <a:rPr lang="ko-KR" altLang="en-US" dirty="0"/>
                <a:t>를 끄거나 켠다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D8E97F-5DC2-4376-AA33-552D949390C1}"/>
              </a:ext>
            </a:extLst>
          </p:cNvPr>
          <p:cNvGrpSpPr/>
          <p:nvPr/>
        </p:nvGrpSpPr>
        <p:grpSpPr>
          <a:xfrm>
            <a:off x="5327260" y="4709160"/>
            <a:ext cx="6710247" cy="2148840"/>
            <a:chOff x="5327260" y="4709160"/>
            <a:chExt cx="6710247" cy="214884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FA0807-B0EC-42AB-A718-CE9733624D79}"/>
                </a:ext>
              </a:extLst>
            </p:cNvPr>
            <p:cNvSpPr/>
            <p:nvPr/>
          </p:nvSpPr>
          <p:spPr>
            <a:xfrm>
              <a:off x="5327260" y="4709160"/>
              <a:ext cx="3944756" cy="2148840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8">
              <a:extLst>
                <a:ext uri="{FF2B5EF4-FFF2-40B4-BE49-F238E27FC236}">
                  <a16:creationId xmlns:a16="http://schemas.microsoft.com/office/drawing/2014/main" id="{4E5A759A-4BBF-4562-8AAD-992CD891F357}"/>
                </a:ext>
              </a:extLst>
            </p:cNvPr>
            <p:cNvSpPr/>
            <p:nvPr/>
          </p:nvSpPr>
          <p:spPr>
            <a:xfrm>
              <a:off x="9445752" y="5582411"/>
              <a:ext cx="283464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D8FB2D-5104-40EF-BA4C-FDA50F3A12DD}"/>
                </a:ext>
              </a:extLst>
            </p:cNvPr>
            <p:cNvSpPr txBox="1"/>
            <p:nvPr/>
          </p:nvSpPr>
          <p:spPr>
            <a:xfrm>
              <a:off x="9848088" y="5525761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A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0"/>
            <a:ext cx="4369113" cy="90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Arduion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447" y="1494692"/>
            <a:ext cx="11649819" cy="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32529"/>
            <a:ext cx="5896645" cy="592547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2268" y="945247"/>
            <a:ext cx="6639732" cy="591275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7AB6C99-3564-4C19-818E-C4596A55D107}"/>
              </a:ext>
            </a:extLst>
          </p:cNvPr>
          <p:cNvGrpSpPr/>
          <p:nvPr/>
        </p:nvGrpSpPr>
        <p:grpSpPr>
          <a:xfrm>
            <a:off x="78604" y="963535"/>
            <a:ext cx="5923888" cy="1871105"/>
            <a:chOff x="78604" y="963535"/>
            <a:chExt cx="5923888" cy="187110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934655-3AE2-4357-85DD-4F71C9CAA627}"/>
                </a:ext>
              </a:extLst>
            </p:cNvPr>
            <p:cNvSpPr/>
            <p:nvPr/>
          </p:nvSpPr>
          <p:spPr>
            <a:xfrm>
              <a:off x="78604" y="963535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왼쪽 6">
              <a:extLst>
                <a:ext uri="{FF2B5EF4-FFF2-40B4-BE49-F238E27FC236}">
                  <a16:creationId xmlns:a16="http://schemas.microsoft.com/office/drawing/2014/main" id="{910EB05D-579D-4067-9BA3-AB5CD006EFAA}"/>
                </a:ext>
              </a:extLst>
            </p:cNvPr>
            <p:cNvSpPr/>
            <p:nvPr/>
          </p:nvSpPr>
          <p:spPr>
            <a:xfrm>
              <a:off x="3743068" y="1766076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58EB6-7624-4313-A24B-CD8684AFB6DA}"/>
                </a:ext>
              </a:extLst>
            </p:cNvPr>
            <p:cNvSpPr txBox="1"/>
            <p:nvPr/>
          </p:nvSpPr>
          <p:spPr>
            <a:xfrm>
              <a:off x="4027388" y="1432427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B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2E77CF-46E3-4981-84D6-2FC030AB07FE}"/>
              </a:ext>
            </a:extLst>
          </p:cNvPr>
          <p:cNvGrpSpPr/>
          <p:nvPr/>
        </p:nvGrpSpPr>
        <p:grpSpPr>
          <a:xfrm>
            <a:off x="78604" y="2917920"/>
            <a:ext cx="5869024" cy="1871105"/>
            <a:chOff x="78604" y="2917920"/>
            <a:chExt cx="5869024" cy="187110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3B533C1-3528-4752-9EA0-5F23D6B470D5}"/>
                </a:ext>
              </a:extLst>
            </p:cNvPr>
            <p:cNvSpPr/>
            <p:nvPr/>
          </p:nvSpPr>
          <p:spPr>
            <a:xfrm>
              <a:off x="78604" y="2917920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F04A0A19-0342-4B63-A53B-8369DC4EACF8}"/>
                </a:ext>
              </a:extLst>
            </p:cNvPr>
            <p:cNvSpPr/>
            <p:nvPr/>
          </p:nvSpPr>
          <p:spPr>
            <a:xfrm>
              <a:off x="3743068" y="3720461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453338-596F-4BD9-A8A3-3B4CA3C5F975}"/>
                </a:ext>
              </a:extLst>
            </p:cNvPr>
            <p:cNvSpPr txBox="1"/>
            <p:nvPr/>
          </p:nvSpPr>
          <p:spPr>
            <a:xfrm>
              <a:off x="3972524" y="3386812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C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8D9DBD-51C9-4020-850D-BE98CC02AE9E}"/>
              </a:ext>
            </a:extLst>
          </p:cNvPr>
          <p:cNvGrpSpPr/>
          <p:nvPr/>
        </p:nvGrpSpPr>
        <p:grpSpPr>
          <a:xfrm>
            <a:off x="78604" y="4872305"/>
            <a:ext cx="5878168" cy="1871105"/>
            <a:chOff x="78604" y="4872305"/>
            <a:chExt cx="5878168" cy="187110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68CF087-AAD1-4A67-BFBE-E31490BFA4C7}"/>
                </a:ext>
              </a:extLst>
            </p:cNvPr>
            <p:cNvSpPr/>
            <p:nvPr/>
          </p:nvSpPr>
          <p:spPr>
            <a:xfrm>
              <a:off x="78604" y="4872305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8DB4678C-997A-4347-B002-8C0383EEA71E}"/>
                </a:ext>
              </a:extLst>
            </p:cNvPr>
            <p:cNvSpPr/>
            <p:nvPr/>
          </p:nvSpPr>
          <p:spPr>
            <a:xfrm>
              <a:off x="3743068" y="5674846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DAE14-AF8D-40C2-B4F0-080B1A03B978}"/>
                </a:ext>
              </a:extLst>
            </p:cNvPr>
            <p:cNvSpPr txBox="1"/>
            <p:nvPr/>
          </p:nvSpPr>
          <p:spPr>
            <a:xfrm>
              <a:off x="3981668" y="5341197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D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2C8BEF-BCEC-4445-A36B-3E72B5678E59}"/>
              </a:ext>
            </a:extLst>
          </p:cNvPr>
          <p:cNvGrpSpPr/>
          <p:nvPr/>
        </p:nvGrpSpPr>
        <p:grpSpPr>
          <a:xfrm>
            <a:off x="5748063" y="942381"/>
            <a:ext cx="5878168" cy="1871105"/>
            <a:chOff x="5748063" y="942381"/>
            <a:chExt cx="5878168" cy="187110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9F3FE7B-A2A9-4B41-AA70-DC8F1F0DAB4B}"/>
                </a:ext>
              </a:extLst>
            </p:cNvPr>
            <p:cNvSpPr/>
            <p:nvPr/>
          </p:nvSpPr>
          <p:spPr>
            <a:xfrm>
              <a:off x="5748063" y="942381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왼쪽 15">
              <a:extLst>
                <a:ext uri="{FF2B5EF4-FFF2-40B4-BE49-F238E27FC236}">
                  <a16:creationId xmlns:a16="http://schemas.microsoft.com/office/drawing/2014/main" id="{16277AF7-1DA6-4323-99F5-865778425C11}"/>
                </a:ext>
              </a:extLst>
            </p:cNvPr>
            <p:cNvSpPr/>
            <p:nvPr/>
          </p:nvSpPr>
          <p:spPr>
            <a:xfrm>
              <a:off x="9412527" y="1744922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B25A2-2A6C-4107-9FE3-14502C365CBC}"/>
                </a:ext>
              </a:extLst>
            </p:cNvPr>
            <p:cNvSpPr txBox="1"/>
            <p:nvPr/>
          </p:nvSpPr>
          <p:spPr>
            <a:xfrm>
              <a:off x="9651127" y="1411273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E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3D2C7C-2ADD-4E9F-A29E-CE6CDA6AE070}"/>
              </a:ext>
            </a:extLst>
          </p:cNvPr>
          <p:cNvGrpSpPr/>
          <p:nvPr/>
        </p:nvGrpSpPr>
        <p:grpSpPr>
          <a:xfrm>
            <a:off x="5748063" y="2928622"/>
            <a:ext cx="5869024" cy="1871105"/>
            <a:chOff x="5748063" y="2928622"/>
            <a:chExt cx="5869024" cy="187110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2BAB2A0-9C26-49CC-85D4-CD900E0ACD1B}"/>
                </a:ext>
              </a:extLst>
            </p:cNvPr>
            <p:cNvSpPr/>
            <p:nvPr/>
          </p:nvSpPr>
          <p:spPr>
            <a:xfrm>
              <a:off x="5748063" y="2928622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8">
              <a:extLst>
                <a:ext uri="{FF2B5EF4-FFF2-40B4-BE49-F238E27FC236}">
                  <a16:creationId xmlns:a16="http://schemas.microsoft.com/office/drawing/2014/main" id="{A6820CC5-EF94-45F8-B77D-EF095CAAD07F}"/>
                </a:ext>
              </a:extLst>
            </p:cNvPr>
            <p:cNvSpPr/>
            <p:nvPr/>
          </p:nvSpPr>
          <p:spPr>
            <a:xfrm>
              <a:off x="9412527" y="3731163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8D7FB3-88C6-4F2F-B0D4-96190CFC5F53}"/>
                </a:ext>
              </a:extLst>
            </p:cNvPr>
            <p:cNvSpPr txBox="1"/>
            <p:nvPr/>
          </p:nvSpPr>
          <p:spPr>
            <a:xfrm>
              <a:off x="9641983" y="3397514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F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746D441-DE80-4DA0-BA6D-92E1EB1178F0}"/>
              </a:ext>
            </a:extLst>
          </p:cNvPr>
          <p:cNvGrpSpPr/>
          <p:nvPr/>
        </p:nvGrpSpPr>
        <p:grpSpPr>
          <a:xfrm>
            <a:off x="5748063" y="4951042"/>
            <a:ext cx="5878168" cy="1871105"/>
            <a:chOff x="5748063" y="4951042"/>
            <a:chExt cx="5878168" cy="187110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D292344-A1C5-4102-AE6E-4D9A2D4F47A3}"/>
                </a:ext>
              </a:extLst>
            </p:cNvPr>
            <p:cNvSpPr/>
            <p:nvPr/>
          </p:nvSpPr>
          <p:spPr>
            <a:xfrm>
              <a:off x="5748063" y="4951042"/>
              <a:ext cx="3558617" cy="187110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왼쪽 21">
              <a:extLst>
                <a:ext uri="{FF2B5EF4-FFF2-40B4-BE49-F238E27FC236}">
                  <a16:creationId xmlns:a16="http://schemas.microsoft.com/office/drawing/2014/main" id="{08025A33-2BF6-4258-9E89-64FBB081F825}"/>
                </a:ext>
              </a:extLst>
            </p:cNvPr>
            <p:cNvSpPr/>
            <p:nvPr/>
          </p:nvSpPr>
          <p:spPr>
            <a:xfrm>
              <a:off x="9412527" y="5753583"/>
              <a:ext cx="255717" cy="128016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B78BBF-6D30-4E00-BB01-3171084784E8}"/>
                </a:ext>
              </a:extLst>
            </p:cNvPr>
            <p:cNvSpPr txBox="1"/>
            <p:nvPr/>
          </p:nvSpPr>
          <p:spPr>
            <a:xfrm>
              <a:off x="9651127" y="5419934"/>
              <a:ext cx="197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번을 누르면</a:t>
              </a:r>
              <a:endParaRPr lang="en-US" altLang="ko-KR" dirty="0"/>
            </a:p>
            <a:p>
              <a:r>
                <a:rPr lang="en-US" altLang="ko-KR" dirty="0"/>
                <a:t>G</a:t>
              </a:r>
              <a:r>
                <a:rPr lang="ko-KR" altLang="en-US" dirty="0"/>
                <a:t>값이 증가한후</a:t>
              </a:r>
              <a:endParaRPr lang="en-US" altLang="ko-KR" dirty="0"/>
            </a:p>
            <a:p>
              <a:r>
                <a:rPr lang="en-US" altLang="ko-KR" dirty="0"/>
                <a:t>LCD</a:t>
              </a:r>
              <a:r>
                <a:rPr lang="ko-KR" altLang="en-US" dirty="0"/>
                <a:t>에 출력한다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11444" y="0"/>
            <a:ext cx="4369113" cy="907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>
                <a:solidFill>
                  <a:prstClr val="black">
                    <a:lumMod val="75000"/>
                    <a:lumOff val="25000"/>
                  </a:prstClr>
                </a:solidFill>
              </a:rPr>
              <a:t>Arduion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447" y="1494692"/>
            <a:ext cx="11649819" cy="36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10294"/>
            <a:ext cx="6471456" cy="594770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85677" y="907115"/>
            <a:ext cx="5906324" cy="59508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4F76393-F6B5-42C9-947C-5C64678D6E02}"/>
              </a:ext>
            </a:extLst>
          </p:cNvPr>
          <p:cNvGrpSpPr/>
          <p:nvPr/>
        </p:nvGrpSpPr>
        <p:grpSpPr>
          <a:xfrm>
            <a:off x="76127" y="907114"/>
            <a:ext cx="6710247" cy="3315055"/>
            <a:chOff x="76127" y="907114"/>
            <a:chExt cx="6710247" cy="33150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7A018F9-9098-4E54-9175-D2B00EEB7153}"/>
                </a:ext>
              </a:extLst>
            </p:cNvPr>
            <p:cNvSpPr/>
            <p:nvPr/>
          </p:nvSpPr>
          <p:spPr>
            <a:xfrm>
              <a:off x="76127" y="907114"/>
              <a:ext cx="3868629" cy="3315055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왼쪽 6">
              <a:extLst>
                <a:ext uri="{FF2B5EF4-FFF2-40B4-BE49-F238E27FC236}">
                  <a16:creationId xmlns:a16="http://schemas.microsoft.com/office/drawing/2014/main" id="{D668D4D0-7FF4-443F-94E5-9C3844ADD5DF}"/>
                </a:ext>
              </a:extLst>
            </p:cNvPr>
            <p:cNvSpPr/>
            <p:nvPr/>
          </p:nvSpPr>
          <p:spPr>
            <a:xfrm>
              <a:off x="4194619" y="2526812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A7A272-1156-47A8-886A-2A7E9DD0BAD3}"/>
                </a:ext>
              </a:extLst>
            </p:cNvPr>
            <p:cNvSpPr txBox="1"/>
            <p:nvPr/>
          </p:nvSpPr>
          <p:spPr>
            <a:xfrm>
              <a:off x="4596955" y="2268772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r>
                <a:rPr lang="ko-KR" altLang="en-US" dirty="0"/>
                <a:t>번을 눌렀을 때</a:t>
              </a:r>
              <a:endParaRPr lang="en-US" altLang="ko-KR" dirty="0"/>
            </a:p>
            <a:p>
              <a:r>
                <a:rPr lang="ko-KR" altLang="en-US" dirty="0"/>
                <a:t>설정한 번호가 </a:t>
              </a:r>
              <a:endParaRPr lang="en-US" altLang="ko-KR" dirty="0"/>
            </a:p>
            <a:p>
              <a:r>
                <a:rPr lang="ko-KR" altLang="en-US" dirty="0"/>
                <a:t>맞을 경우</a:t>
              </a:r>
              <a:endParaRPr lang="en-US" altLang="ko-KR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0BD356-F93A-451B-8A52-D3AAC27EB4F9}"/>
              </a:ext>
            </a:extLst>
          </p:cNvPr>
          <p:cNvGrpSpPr/>
          <p:nvPr/>
        </p:nvGrpSpPr>
        <p:grpSpPr>
          <a:xfrm>
            <a:off x="76126" y="4244101"/>
            <a:ext cx="6710248" cy="2388343"/>
            <a:chOff x="76126" y="4244101"/>
            <a:chExt cx="6710248" cy="238834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85475FC-2CB7-4E07-A3D4-94C070C00980}"/>
                </a:ext>
              </a:extLst>
            </p:cNvPr>
            <p:cNvSpPr/>
            <p:nvPr/>
          </p:nvSpPr>
          <p:spPr>
            <a:xfrm>
              <a:off x="76126" y="4244101"/>
              <a:ext cx="3835317" cy="2388343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왼쪽 9">
              <a:extLst>
                <a:ext uri="{FF2B5EF4-FFF2-40B4-BE49-F238E27FC236}">
                  <a16:creationId xmlns:a16="http://schemas.microsoft.com/office/drawing/2014/main" id="{06769FCF-1FDB-402C-AC75-6AA506358F79}"/>
                </a:ext>
              </a:extLst>
            </p:cNvPr>
            <p:cNvSpPr/>
            <p:nvPr/>
          </p:nvSpPr>
          <p:spPr>
            <a:xfrm>
              <a:off x="4194619" y="5282416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6AD936-3058-420C-A73C-103B5FEFD991}"/>
                </a:ext>
              </a:extLst>
            </p:cNvPr>
            <p:cNvSpPr txBox="1"/>
            <p:nvPr/>
          </p:nvSpPr>
          <p:spPr>
            <a:xfrm>
              <a:off x="4596955" y="5024376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9</a:t>
              </a:r>
              <a:r>
                <a:rPr lang="ko-KR" altLang="en-US" dirty="0"/>
                <a:t>번을 눌렀을 때</a:t>
              </a:r>
              <a:endParaRPr lang="en-US" altLang="ko-KR" dirty="0"/>
            </a:p>
            <a:p>
              <a:r>
                <a:rPr lang="ko-KR" altLang="en-US" dirty="0"/>
                <a:t>설정한 번호가 </a:t>
              </a:r>
              <a:endParaRPr lang="en-US" altLang="ko-KR" dirty="0"/>
            </a:p>
            <a:p>
              <a:r>
                <a:rPr lang="ko-KR" altLang="en-US" dirty="0"/>
                <a:t>아닐 경우</a:t>
              </a:r>
              <a:endParaRPr lang="en-US" altLang="ko-KR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78BC29-192C-4332-9C2D-4996232C9A51}"/>
              </a:ext>
            </a:extLst>
          </p:cNvPr>
          <p:cNvGrpSpPr/>
          <p:nvPr/>
        </p:nvGrpSpPr>
        <p:grpSpPr>
          <a:xfrm>
            <a:off x="6361804" y="978659"/>
            <a:ext cx="5725670" cy="2806957"/>
            <a:chOff x="6361804" y="978659"/>
            <a:chExt cx="5725670" cy="280695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6A686A0-DCC0-4FD6-B723-47C242FC02CE}"/>
                </a:ext>
              </a:extLst>
            </p:cNvPr>
            <p:cNvSpPr/>
            <p:nvPr/>
          </p:nvSpPr>
          <p:spPr>
            <a:xfrm>
              <a:off x="6361804" y="978659"/>
              <a:ext cx="2855348" cy="2806957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C51BE2BF-E93C-431B-BEE0-EE6E322887FC}"/>
                </a:ext>
              </a:extLst>
            </p:cNvPr>
            <p:cNvSpPr/>
            <p:nvPr/>
          </p:nvSpPr>
          <p:spPr>
            <a:xfrm>
              <a:off x="9495719" y="2199854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4D460A-6BE9-4261-BE4B-3F6C8E010832}"/>
                </a:ext>
              </a:extLst>
            </p:cNvPr>
            <p:cNvSpPr txBox="1"/>
            <p:nvPr/>
          </p:nvSpPr>
          <p:spPr>
            <a:xfrm>
              <a:off x="9898055" y="1941814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r>
                <a:rPr lang="ko-KR" altLang="en-US" dirty="0"/>
                <a:t>번을 누르면 모든 값이 초기화 된 후</a:t>
              </a:r>
              <a:endParaRPr lang="en-US" altLang="ko-KR" dirty="0"/>
            </a:p>
            <a:p>
              <a:r>
                <a:rPr lang="ko-KR" altLang="en-US" dirty="0"/>
                <a:t>문이 잠긴다</a:t>
              </a:r>
              <a:endParaRPr lang="en-US" altLang="ko-KR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B549485-FF56-446D-BCA6-B01E2C66315F}"/>
              </a:ext>
            </a:extLst>
          </p:cNvPr>
          <p:cNvGrpSpPr/>
          <p:nvPr/>
        </p:nvGrpSpPr>
        <p:grpSpPr>
          <a:xfrm>
            <a:off x="6466329" y="3871961"/>
            <a:ext cx="5807967" cy="2547128"/>
            <a:chOff x="6361803" y="1162920"/>
            <a:chExt cx="5807967" cy="254712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8DB4221-A15D-467B-BDEF-1FB20575E9CF}"/>
                </a:ext>
              </a:extLst>
            </p:cNvPr>
            <p:cNvSpPr/>
            <p:nvPr/>
          </p:nvSpPr>
          <p:spPr>
            <a:xfrm>
              <a:off x="6361803" y="1162920"/>
              <a:ext cx="3431726" cy="2547128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왼쪽 22">
              <a:extLst>
                <a:ext uri="{FF2B5EF4-FFF2-40B4-BE49-F238E27FC236}">
                  <a16:creationId xmlns:a16="http://schemas.microsoft.com/office/drawing/2014/main" id="{ABE1024F-0B79-4FEC-9535-2F298174E00F}"/>
                </a:ext>
              </a:extLst>
            </p:cNvPr>
            <p:cNvSpPr/>
            <p:nvPr/>
          </p:nvSpPr>
          <p:spPr>
            <a:xfrm>
              <a:off x="9950862" y="1738189"/>
              <a:ext cx="283464" cy="203625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F42E14-F987-4A93-99A4-BD2B2044602C}"/>
                </a:ext>
              </a:extLst>
            </p:cNvPr>
            <p:cNvSpPr txBox="1"/>
            <p:nvPr/>
          </p:nvSpPr>
          <p:spPr>
            <a:xfrm>
              <a:off x="9980351" y="1941814"/>
              <a:ext cx="2189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위 아래키를 눌러 </a:t>
              </a:r>
              <a:endParaRPr lang="en-US" altLang="ko-KR" dirty="0"/>
            </a:p>
            <a:p>
              <a:r>
                <a:rPr lang="ko-KR" altLang="en-US" dirty="0"/>
                <a:t>각도가 조절 </a:t>
              </a:r>
              <a:endParaRPr lang="en-US" altLang="ko-KR" dirty="0"/>
            </a:p>
            <a:p>
              <a:r>
                <a:rPr lang="ko-KR" altLang="en-US" dirty="0"/>
                <a:t>가능하다</a:t>
              </a:r>
              <a:endParaRPr lang="en-US" altLang="ko-KR" dirty="0"/>
            </a:p>
          </p:txBody>
        </p:sp>
      </p:grp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170</Words>
  <Application>Microsoft Office PowerPoint</Application>
  <PresentationFormat>와이드스크린</PresentationFormat>
  <Paragraphs>66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HY엽서M</vt:lpstr>
      <vt:lpstr>HY헤드라인M</vt:lpstr>
      <vt:lpstr>맑은 고딕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E323_Stud</cp:lastModifiedBy>
  <cp:revision>55</cp:revision>
  <dcterms:created xsi:type="dcterms:W3CDTF">2019-04-21T15:41:16Z</dcterms:created>
  <dcterms:modified xsi:type="dcterms:W3CDTF">2019-12-12T04:27:35Z</dcterms:modified>
</cp:coreProperties>
</file>