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0" d="100"/>
          <a:sy n="50" d="100"/>
        </p:scale>
        <p:origin x="144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4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2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5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7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8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5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5A1F-3DEC-4F5A-92FB-3358C4711F3B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B48D-479C-4AD8-81E4-90FF9998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12" y="1112581"/>
            <a:ext cx="7131664" cy="40115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01876" y="1113742"/>
            <a:ext cx="7131600" cy="4010400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2700" y="571501"/>
            <a:ext cx="142875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카메라 범위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9" name="꺾인 연결선 8"/>
          <p:cNvCxnSpPr>
            <a:stCxn id="7" idx="1"/>
          </p:cNvCxnSpPr>
          <p:nvPr/>
        </p:nvCxnSpPr>
        <p:spPr>
          <a:xfrm rot="10800000" flipV="1">
            <a:off x="2400300" y="762001"/>
            <a:ext cx="152400" cy="3505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46743"/>
            <a:ext cx="12630654" cy="7104743"/>
          </a:xfrm>
          <a:prstGeom prst="rect">
            <a:avLst/>
          </a:prstGeom>
        </p:spPr>
      </p:pic>
      <p:sp>
        <p:nvSpPr>
          <p:cNvPr id="7" name="직사각형 6"/>
          <p:cNvSpPr>
            <a:spLocks noChangeAspect="1"/>
          </p:cNvSpPr>
          <p:nvPr/>
        </p:nvSpPr>
        <p:spPr>
          <a:xfrm>
            <a:off x="-2" y="3326548"/>
            <a:ext cx="6278137" cy="3531452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572" y="2757840"/>
            <a:ext cx="1532355" cy="40862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카메라 범위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9" name="꺾인 연결선 8"/>
          <p:cNvCxnSpPr>
            <a:stCxn id="8" idx="1"/>
          </p:cNvCxnSpPr>
          <p:nvPr/>
        </p:nvCxnSpPr>
        <p:spPr>
          <a:xfrm rot="10800000" flipV="1">
            <a:off x="326176" y="2962154"/>
            <a:ext cx="152397" cy="3643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163323" y="2583543"/>
            <a:ext cx="1836582" cy="582925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16:9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의 비율을 사용한다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-2" y="1558800"/>
            <a:ext cx="9420800" cy="5299200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-2" y="-242262"/>
            <a:ext cx="12622688" cy="7100262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00032" y="1199748"/>
            <a:ext cx="820766" cy="29886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1.5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배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01922" y="-608148"/>
            <a:ext cx="820766" cy="29886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2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배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7371" y="2962154"/>
            <a:ext cx="820766" cy="29886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배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01181" y="5558971"/>
            <a:ext cx="275771" cy="4789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7" idx="0"/>
          </p:cNvCxnSpPr>
          <p:nvPr/>
        </p:nvCxnSpPr>
        <p:spPr>
          <a:xfrm flipH="1">
            <a:off x="3139066" y="3326548"/>
            <a:ext cx="1" cy="35314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09370" y="5192469"/>
            <a:ext cx="480619" cy="366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1P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7222394"/>
            <a:ext cx="6278137" cy="3531452"/>
            <a:chOff x="0" y="7457698"/>
            <a:chExt cx="6278137" cy="3531452"/>
          </a:xfrm>
        </p:grpSpPr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0" y="7457698"/>
              <a:ext cx="6278137" cy="3531452"/>
            </a:xfrm>
            <a:prstGeom prst="rect">
              <a:avLst/>
            </a:prstGeom>
            <a:gradFill flip="none" rotWithShape="1">
              <a:gsLst>
                <a:gs pos="30000">
                  <a:srgbClr val="C00000">
                    <a:alpha val="70000"/>
                  </a:srgbClr>
                </a:gs>
                <a:gs pos="70000">
                  <a:srgbClr val="C00000">
                    <a:alpha val="70000"/>
                  </a:srgbClr>
                </a:gs>
                <a:gs pos="29000">
                  <a:schemeClr val="accent1">
                    <a:lumMod val="45000"/>
                    <a:lumOff val="55000"/>
                    <a:alpha val="0"/>
                  </a:schemeClr>
                </a:gs>
                <a:gs pos="7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72891" y="7678429"/>
              <a:ext cx="1532355" cy="59193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캐릭터 인식 범위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26" name="오른쪽 화살표 25"/>
          <p:cNvSpPr/>
          <p:nvPr/>
        </p:nvSpPr>
        <p:spPr>
          <a:xfrm>
            <a:off x="3426591" y="4003795"/>
            <a:ext cx="1146628" cy="3048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flipH="1">
            <a:off x="1683228" y="4003795"/>
            <a:ext cx="1146628" cy="3048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3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-1409700" y="-1115515"/>
            <a:ext cx="16081584" cy="9047553"/>
            <a:chOff x="-1409700" y="-1115515"/>
            <a:chExt cx="16081584" cy="9047553"/>
          </a:xfrm>
        </p:grpSpPr>
        <p:grpSp>
          <p:nvGrpSpPr>
            <p:cNvPr id="63" name="그룹 62"/>
            <p:cNvGrpSpPr/>
            <p:nvPr/>
          </p:nvGrpSpPr>
          <p:grpSpPr>
            <a:xfrm>
              <a:off x="-1409700" y="-1115515"/>
              <a:ext cx="16081584" cy="9047553"/>
              <a:chOff x="-1409700" y="-1115515"/>
              <a:chExt cx="16081584" cy="904755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-1409700" y="-1115515"/>
                <a:ext cx="16081584" cy="8653258"/>
                <a:chOff x="-1409700" y="-1115515"/>
                <a:chExt cx="16081584" cy="8653258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-1409700" y="-1115515"/>
                  <a:ext cx="7131664" cy="8653258"/>
                  <a:chOff x="0" y="-108728"/>
                  <a:chExt cx="7131664" cy="8653258"/>
                </a:xfrm>
              </p:grpSpPr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401381"/>
                    <a:ext cx="7131664" cy="4011561"/>
                  </a:xfrm>
                  <a:prstGeom prst="rect">
                    <a:avLst/>
                  </a:prstGeom>
                </p:spPr>
              </p:pic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853527" y="641435"/>
                    <a:ext cx="6278137" cy="3531452"/>
                    <a:chOff x="2201812" y="1592690"/>
                    <a:chExt cx="6278137" cy="3531452"/>
                  </a:xfrm>
                </p:grpSpPr>
                <p:sp>
                  <p:nvSpPr>
                    <p:cNvPr id="6" name="직사각형 5"/>
                    <p:cNvSpPr>
                      <a:spLocks noChangeAspect="1"/>
                    </p:cNvSpPr>
                    <p:nvPr/>
                  </p:nvSpPr>
                  <p:spPr>
                    <a:xfrm>
                      <a:off x="2201812" y="1592690"/>
                      <a:ext cx="6278137" cy="3531452"/>
                    </a:xfrm>
                    <a:prstGeom prst="rect">
                      <a:avLst/>
                    </a:prstGeom>
                    <a:gradFill flip="none" rotWithShape="1">
                      <a:gsLst>
                        <a:gs pos="30000">
                          <a:srgbClr val="C00000">
                            <a:alpha val="70000"/>
                          </a:srgbClr>
                        </a:gs>
                        <a:gs pos="70000">
                          <a:srgbClr val="C00000">
                            <a:alpha val="70000"/>
                          </a:srgbClr>
                        </a:gs>
                        <a:gs pos="29000">
                          <a:schemeClr val="accent1">
                            <a:lumMod val="45000"/>
                            <a:lumOff val="55000"/>
                            <a:alpha val="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  <a:alpha val="0"/>
                          </a:schemeClr>
                        </a:gs>
                      </a:gsLst>
                      <a:lin ang="0" scaled="1"/>
                      <a:tileRect/>
                    </a:gradFill>
                    <a:ln w="317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8" name="직선 연결선 7"/>
                    <p:cNvCxnSpPr/>
                    <p:nvPr/>
                  </p:nvCxnSpPr>
                  <p:spPr>
                    <a:xfrm flipH="1">
                      <a:off x="5340880" y="1592690"/>
                      <a:ext cx="1" cy="3531452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직사각형 6"/>
                    <p:cNvSpPr/>
                    <p:nvPr/>
                  </p:nvSpPr>
                  <p:spPr>
                    <a:xfrm>
                      <a:off x="4574703" y="1813421"/>
                      <a:ext cx="1532355" cy="591936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캐릭터 인식 범위</a:t>
                      </a:r>
                      <a:endParaRPr lang="ko-KR" altLang="en-US" b="1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10" name="타원 9"/>
                  <p:cNvSpPr/>
                  <p:nvPr/>
                </p:nvSpPr>
                <p:spPr>
                  <a:xfrm>
                    <a:off x="3854709" y="2574009"/>
                    <a:ext cx="275771" cy="47897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타원 10"/>
                  <p:cNvSpPr/>
                  <p:nvPr/>
                </p:nvSpPr>
                <p:spPr>
                  <a:xfrm>
                    <a:off x="508813" y="3219895"/>
                    <a:ext cx="275771" cy="47897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814231" y="-108728"/>
                    <a:ext cx="2412187" cy="639798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rPr>
                      <a:t>캐릭터가 벗어났을 때 카메라 고정</a:t>
                    </a:r>
                    <a:endParaRPr lang="ko-KR" altLang="en-US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pic>
                <p:nvPicPr>
                  <p:cNvPr id="23" name="그림 22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4532969"/>
                    <a:ext cx="7131664" cy="4011561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853527" y="4773023"/>
                    <a:ext cx="6278137" cy="3531452"/>
                    <a:chOff x="2201812" y="1592690"/>
                    <a:chExt cx="6278137" cy="3531452"/>
                  </a:xfrm>
                </p:grpSpPr>
                <p:sp>
                  <p:nvSpPr>
                    <p:cNvPr id="25" name="직사각형 24"/>
                    <p:cNvSpPr>
                      <a:spLocks noChangeAspect="1"/>
                    </p:cNvSpPr>
                    <p:nvPr/>
                  </p:nvSpPr>
                  <p:spPr>
                    <a:xfrm>
                      <a:off x="2201812" y="1592690"/>
                      <a:ext cx="6278137" cy="3531452"/>
                    </a:xfrm>
                    <a:prstGeom prst="rect">
                      <a:avLst/>
                    </a:prstGeom>
                    <a:gradFill flip="none" rotWithShape="1">
                      <a:gsLst>
                        <a:gs pos="30000">
                          <a:srgbClr val="C00000">
                            <a:alpha val="70000"/>
                          </a:srgbClr>
                        </a:gs>
                        <a:gs pos="70000">
                          <a:srgbClr val="C00000">
                            <a:alpha val="70000"/>
                          </a:srgbClr>
                        </a:gs>
                        <a:gs pos="29000">
                          <a:schemeClr val="accent1">
                            <a:lumMod val="45000"/>
                            <a:lumOff val="55000"/>
                            <a:alpha val="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  <a:alpha val="0"/>
                          </a:schemeClr>
                        </a:gs>
                      </a:gsLst>
                      <a:lin ang="0" scaled="1"/>
                      <a:tileRect/>
                    </a:gradFill>
                    <a:ln w="317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6" name="직선 연결선 25"/>
                    <p:cNvCxnSpPr/>
                    <p:nvPr/>
                  </p:nvCxnSpPr>
                  <p:spPr>
                    <a:xfrm flipH="1">
                      <a:off x="5340880" y="1592690"/>
                      <a:ext cx="1" cy="3531452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타원 27"/>
                  <p:cNvSpPr/>
                  <p:nvPr/>
                </p:nvSpPr>
                <p:spPr>
                  <a:xfrm>
                    <a:off x="5164154" y="6059778"/>
                    <a:ext cx="275771" cy="47897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" name="꺾인 연결선 28"/>
                  <p:cNvCxnSpPr>
                    <a:stCxn id="30" idx="1"/>
                    <a:endCxn id="28" idx="0"/>
                  </p:cNvCxnSpPr>
                  <p:nvPr/>
                </p:nvCxnSpPr>
                <p:spPr>
                  <a:xfrm rot="10800000" flipV="1">
                    <a:off x="5302041" y="5212550"/>
                    <a:ext cx="137885" cy="847227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5439925" y="5024377"/>
                    <a:ext cx="1320105" cy="3763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rPr>
                      <a:t>이동 가능</a:t>
                    </a:r>
                    <a:endParaRPr lang="ko-KR" altLang="en-US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37" name="타원 36"/>
                  <p:cNvSpPr/>
                  <p:nvPr/>
                </p:nvSpPr>
                <p:spPr>
                  <a:xfrm>
                    <a:off x="508813" y="7356467"/>
                    <a:ext cx="275771" cy="47897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6230777" y="-1060332"/>
                  <a:ext cx="8441107" cy="8542893"/>
                  <a:chOff x="7640477" y="121664"/>
                  <a:chExt cx="8441107" cy="8542893"/>
                </a:xfrm>
              </p:grpSpPr>
              <p:pic>
                <p:nvPicPr>
                  <p:cNvPr id="38" name="그림 37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40477" y="641435"/>
                    <a:ext cx="7131664" cy="4011561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8494004" y="881489"/>
                    <a:ext cx="6278137" cy="3531452"/>
                    <a:chOff x="2201812" y="1592690"/>
                    <a:chExt cx="6278137" cy="3531452"/>
                  </a:xfrm>
                </p:grpSpPr>
                <p:sp>
                  <p:nvSpPr>
                    <p:cNvPr id="40" name="직사각형 39"/>
                    <p:cNvSpPr>
                      <a:spLocks noChangeAspect="1"/>
                    </p:cNvSpPr>
                    <p:nvPr/>
                  </p:nvSpPr>
                  <p:spPr>
                    <a:xfrm>
                      <a:off x="2201812" y="1592690"/>
                      <a:ext cx="6278137" cy="3531452"/>
                    </a:xfrm>
                    <a:prstGeom prst="rect">
                      <a:avLst/>
                    </a:prstGeom>
                    <a:gradFill flip="none" rotWithShape="1">
                      <a:gsLst>
                        <a:gs pos="30000">
                          <a:srgbClr val="C00000">
                            <a:alpha val="70000"/>
                          </a:srgbClr>
                        </a:gs>
                        <a:gs pos="70000">
                          <a:srgbClr val="C00000">
                            <a:alpha val="70000"/>
                          </a:srgbClr>
                        </a:gs>
                        <a:gs pos="29000">
                          <a:schemeClr val="accent1">
                            <a:lumMod val="45000"/>
                            <a:lumOff val="55000"/>
                            <a:alpha val="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  <a:alpha val="0"/>
                          </a:schemeClr>
                        </a:gs>
                      </a:gsLst>
                      <a:lin ang="0" scaled="1"/>
                      <a:tileRect/>
                    </a:gradFill>
                    <a:ln w="317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1" name="직선 연결선 40"/>
                    <p:cNvCxnSpPr/>
                    <p:nvPr/>
                  </p:nvCxnSpPr>
                  <p:spPr>
                    <a:xfrm flipH="1">
                      <a:off x="5340880" y="1592690"/>
                      <a:ext cx="1" cy="3531452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타원 41"/>
                  <p:cNvSpPr/>
                  <p:nvPr/>
                </p:nvSpPr>
                <p:spPr>
                  <a:xfrm>
                    <a:off x="12804631" y="2168244"/>
                    <a:ext cx="275771" cy="47897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타원 44"/>
                  <p:cNvSpPr/>
                  <p:nvPr/>
                </p:nvSpPr>
                <p:spPr>
                  <a:xfrm>
                    <a:off x="10270732" y="3464933"/>
                    <a:ext cx="275771" cy="47897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7" name="그림 46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40477" y="4652996"/>
                    <a:ext cx="7131664" cy="4011561"/>
                  </a:xfrm>
                  <a:prstGeom prst="rect">
                    <a:avLst/>
                  </a:prstGeom>
                </p:spPr>
              </p:pic>
              <p:grpSp>
                <p:nvGrpSpPr>
                  <p:cNvPr id="48" name="그룹 47"/>
                  <p:cNvGrpSpPr/>
                  <p:nvPr/>
                </p:nvGrpSpPr>
                <p:grpSpPr>
                  <a:xfrm>
                    <a:off x="9803447" y="4893050"/>
                    <a:ext cx="6278137" cy="3531452"/>
                    <a:chOff x="2201812" y="1592690"/>
                    <a:chExt cx="6278137" cy="3531452"/>
                  </a:xfrm>
                </p:grpSpPr>
                <p:sp>
                  <p:nvSpPr>
                    <p:cNvPr id="49" name="직사각형 48"/>
                    <p:cNvSpPr>
                      <a:spLocks noChangeAspect="1"/>
                    </p:cNvSpPr>
                    <p:nvPr/>
                  </p:nvSpPr>
                  <p:spPr>
                    <a:xfrm>
                      <a:off x="2201812" y="1592690"/>
                      <a:ext cx="6278137" cy="3531452"/>
                    </a:xfrm>
                    <a:prstGeom prst="rect">
                      <a:avLst/>
                    </a:prstGeom>
                    <a:gradFill flip="none" rotWithShape="1">
                      <a:gsLst>
                        <a:gs pos="30000">
                          <a:srgbClr val="C00000">
                            <a:alpha val="70000"/>
                          </a:srgbClr>
                        </a:gs>
                        <a:gs pos="70000">
                          <a:srgbClr val="C00000">
                            <a:alpha val="70000"/>
                          </a:srgbClr>
                        </a:gs>
                        <a:gs pos="29000">
                          <a:schemeClr val="accent1">
                            <a:lumMod val="45000"/>
                            <a:lumOff val="55000"/>
                            <a:alpha val="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  <a:alpha val="0"/>
                          </a:schemeClr>
                        </a:gs>
                      </a:gsLst>
                      <a:lin ang="0" scaled="1"/>
                      <a:tileRect/>
                    </a:gradFill>
                    <a:ln w="317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50" name="직선 연결선 49"/>
                    <p:cNvCxnSpPr/>
                    <p:nvPr/>
                  </p:nvCxnSpPr>
                  <p:spPr>
                    <a:xfrm flipH="1">
                      <a:off x="5340880" y="1592690"/>
                      <a:ext cx="1" cy="3531452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타원 50"/>
                  <p:cNvSpPr/>
                  <p:nvPr/>
                </p:nvSpPr>
                <p:spPr>
                  <a:xfrm>
                    <a:off x="12804631" y="6179805"/>
                    <a:ext cx="275771" cy="47897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/>
                  <p:cNvSpPr/>
                  <p:nvPr/>
                </p:nvSpPr>
                <p:spPr>
                  <a:xfrm>
                    <a:off x="10270732" y="7476494"/>
                    <a:ext cx="275771" cy="47897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8494004" y="121664"/>
                    <a:ext cx="2841653" cy="639798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rPr>
                      <a:t>인식 범위 내에</a:t>
                    </a:r>
                    <a:endParaRPr lang="en-US" altLang="ko-KR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</a:endParaRPr>
                  </a:p>
                  <a:p>
                    <a:pPr algn="ctr"/>
                    <a:r>
                      <a:rPr lang="ko-KR" altLang="en-US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rPr>
                      <a:t>들어왔을 때 카메라 이동</a:t>
                    </a:r>
                    <a:endParaRPr lang="ko-KR" altLang="en-US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0866894" y="1158134"/>
                    <a:ext cx="1532355" cy="591936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rPr>
                      <a:t>캐릭터 인식 범위</a:t>
                    </a:r>
                    <a:endParaRPr lang="ko-KR" altLang="en-US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</p:grpSp>
          </p:grpSp>
          <p:sp>
            <p:nvSpPr>
              <p:cNvPr id="59" name="직사각형 58"/>
              <p:cNvSpPr/>
              <p:nvPr/>
            </p:nvSpPr>
            <p:spPr>
              <a:xfrm>
                <a:off x="-625116" y="7482561"/>
                <a:ext cx="1439675" cy="44947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</a:rPr>
                  <a:t>5</a:t>
                </a:r>
                <a:r>
                  <a:rPr lang="ko-KR" altLang="en-US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</a:rPr>
                  <a:t>초 뒤 사망</a:t>
                </a:r>
                <a:endPara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61" name="꺾인 연결선 60"/>
              <p:cNvCxnSpPr>
                <a:stCxn id="59" idx="1"/>
              </p:cNvCxnSpPr>
              <p:nvPr/>
            </p:nvCxnSpPr>
            <p:spPr>
              <a:xfrm rot="10800000">
                <a:off x="-763002" y="6858002"/>
                <a:ext cx="137887" cy="8492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6550567" y="3864321"/>
              <a:ext cx="1532355" cy="682883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1P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를 향해</a:t>
              </a:r>
              <a:endPara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카메라 이동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68" name="직선 화살표 연결선 67"/>
            <p:cNvCxnSpPr>
              <a:stCxn id="64" idx="3"/>
            </p:cNvCxnSpPr>
            <p:nvPr/>
          </p:nvCxnSpPr>
          <p:spPr>
            <a:xfrm>
              <a:off x="8082922" y="4205763"/>
              <a:ext cx="310825" cy="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70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9609</dc:creator>
  <cp:lastModifiedBy>9609</cp:lastModifiedBy>
  <cp:revision>7</cp:revision>
  <dcterms:created xsi:type="dcterms:W3CDTF">2018-06-02T07:44:21Z</dcterms:created>
  <dcterms:modified xsi:type="dcterms:W3CDTF">2018-06-02T08:57:17Z</dcterms:modified>
</cp:coreProperties>
</file>