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함정 발동" id="{9D0C2119-FA7B-4085-82CD-EA0C520BA289}">
          <p14:sldIdLst>
            <p14:sldId id="263"/>
            <p14:sldId id="256"/>
          </p14:sldIdLst>
        </p14:section>
        <p14:section name="효과 적용" id="{0139D912-F49C-4267-8031-572BDA324888}">
          <p14:sldIdLst>
            <p14:sldId id="257"/>
            <p14:sldId id="258"/>
            <p14:sldId id="260"/>
            <p14:sldId id="261"/>
          </p14:sldIdLst>
        </p14:section>
        <p14:section name="적용 이후" id="{811F1085-81E4-4911-99F1-94B1B3B97C3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85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5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9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7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62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A53B-BD92-4EA9-80F1-479B46986F7A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AB92-16B6-43B3-AECE-D51BE292D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422650" y="325829"/>
            <a:ext cx="7166149" cy="3134702"/>
            <a:chOff x="3422650" y="317946"/>
            <a:chExt cx="7166149" cy="313470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6548524" y="317946"/>
              <a:ext cx="914400" cy="301752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Start</a:t>
              </a:r>
              <a:endPara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6326715" y="1052972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발동 방식 확인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5" idx="2"/>
              <a:endCxn id="6" idx="0"/>
            </p:cNvCxnSpPr>
            <p:nvPr/>
          </p:nvCxnSpPr>
          <p:spPr>
            <a:xfrm rot="5400000">
              <a:off x="5239932" y="354128"/>
              <a:ext cx="483772" cy="3047813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5" idx="2"/>
              <a:endCxn id="7" idx="0"/>
            </p:cNvCxnSpPr>
            <p:nvPr/>
          </p:nvCxnSpPr>
          <p:spPr>
            <a:xfrm rot="5400000">
              <a:off x="5849494" y="963690"/>
              <a:ext cx="483772" cy="1828688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5" idx="2"/>
              <a:endCxn id="9" idx="0"/>
            </p:cNvCxnSpPr>
            <p:nvPr/>
          </p:nvCxnSpPr>
          <p:spPr>
            <a:xfrm rot="16200000" flipH="1">
              <a:off x="7068619" y="1573253"/>
              <a:ext cx="483772" cy="609562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5" idx="2"/>
              <a:endCxn id="10" idx="0"/>
            </p:cNvCxnSpPr>
            <p:nvPr/>
          </p:nvCxnSpPr>
          <p:spPr>
            <a:xfrm rot="16200000" flipH="1">
              <a:off x="7678181" y="963690"/>
              <a:ext cx="483772" cy="1828687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  <a:endCxn id="5" idx="0"/>
            </p:cNvCxnSpPr>
            <p:nvPr/>
          </p:nvCxnSpPr>
          <p:spPr>
            <a:xfrm>
              <a:off x="7005724" y="619698"/>
              <a:ext cx="0" cy="4332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5" idx="2"/>
              <a:endCxn id="26" idx="0"/>
            </p:cNvCxnSpPr>
            <p:nvPr/>
          </p:nvCxnSpPr>
          <p:spPr>
            <a:xfrm rot="16200000" flipH="1">
              <a:off x="8287745" y="354127"/>
              <a:ext cx="483772" cy="304781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3422650" y="2119920"/>
              <a:ext cx="7166149" cy="1332728"/>
              <a:chOff x="3422650" y="2119920"/>
              <a:chExt cx="7166149" cy="1332728"/>
            </a:xfrm>
          </p:grpSpPr>
          <p:sp>
            <p:nvSpPr>
              <p:cNvPr id="6" name="순서도: 처리 5"/>
              <p:cNvSpPr/>
              <p:nvPr/>
            </p:nvSpPr>
            <p:spPr>
              <a:xfrm>
                <a:off x="3523124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 1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4742249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 2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5961374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 3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7180499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</a:t>
                </a:r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4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8399624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 5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순서도: 수행의 시작/종료 32"/>
              <p:cNvSpPr/>
              <p:nvPr/>
            </p:nvSpPr>
            <p:spPr>
              <a:xfrm>
                <a:off x="3422650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기본형 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순서도: 수행의 시작/종료 33"/>
              <p:cNvSpPr/>
              <p:nvPr/>
            </p:nvSpPr>
            <p:spPr>
              <a:xfrm>
                <a:off x="4641775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행동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형 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순서도: 수행의 시작/종료 34"/>
              <p:cNvSpPr/>
              <p:nvPr/>
            </p:nvSpPr>
            <p:spPr>
              <a:xfrm>
                <a:off x="5860900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이동형 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순서도: 수행의 시작/종료 35"/>
              <p:cNvSpPr/>
              <p:nvPr/>
            </p:nvSpPr>
            <p:spPr>
              <a:xfrm>
                <a:off x="7080025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접근형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순서도: 수행의 시작/종료 36"/>
              <p:cNvSpPr/>
              <p:nvPr/>
            </p:nvSpPr>
            <p:spPr>
              <a:xfrm>
                <a:off x="8299150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발사형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6" idx="2"/>
                <a:endCxn id="33" idx="0"/>
              </p:cNvCxnSpPr>
              <p:nvPr/>
            </p:nvCxnSpPr>
            <p:spPr>
              <a:xfrm>
                <a:off x="3957911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34" idx="0"/>
              </p:cNvCxnSpPr>
              <p:nvPr/>
            </p:nvCxnSpPr>
            <p:spPr>
              <a:xfrm>
                <a:off x="5177036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35" idx="0"/>
              </p:cNvCxnSpPr>
              <p:nvPr/>
            </p:nvCxnSpPr>
            <p:spPr>
              <a:xfrm>
                <a:off x="6396161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36" idx="0"/>
              </p:cNvCxnSpPr>
              <p:nvPr/>
            </p:nvCxnSpPr>
            <p:spPr>
              <a:xfrm>
                <a:off x="7615286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37" idx="0"/>
              </p:cNvCxnSpPr>
              <p:nvPr/>
            </p:nvCxnSpPr>
            <p:spPr>
              <a:xfrm>
                <a:off x="8834411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처리 25"/>
              <p:cNvSpPr/>
              <p:nvPr/>
            </p:nvSpPr>
            <p:spPr>
              <a:xfrm>
                <a:off x="9618751" y="2119920"/>
                <a:ext cx="869574" cy="583176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방식 </a:t>
                </a:r>
                <a:r>
                  <a:rPr lang="en-US" altLang="ko-KR" sz="12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= 6</a:t>
                </a:r>
                <a:endParaRPr lang="ko-KR" altLang="en-US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순서도: 수행의 시작/종료 27"/>
              <p:cNvSpPr/>
              <p:nvPr/>
            </p:nvSpPr>
            <p:spPr>
              <a:xfrm>
                <a:off x="9518277" y="3035992"/>
                <a:ext cx="1070522" cy="416656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장치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형 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발동 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화살표 연결선 28"/>
              <p:cNvCxnSpPr>
                <a:stCxn id="26" idx="2"/>
                <a:endCxn id="28" idx="0"/>
              </p:cNvCxnSpPr>
              <p:nvPr/>
            </p:nvCxnSpPr>
            <p:spPr>
              <a:xfrm>
                <a:off x="10053538" y="2703096"/>
                <a:ext cx="0" cy="33289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꺾인 연결선 15"/>
            <p:cNvCxnSpPr>
              <a:stCxn id="5" idx="2"/>
              <a:endCxn id="8" idx="0"/>
            </p:cNvCxnSpPr>
            <p:nvPr/>
          </p:nvCxnSpPr>
          <p:spPr>
            <a:xfrm rot="5400000">
              <a:off x="6459057" y="1573253"/>
              <a:ext cx="483772" cy="609563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98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그룹 203"/>
          <p:cNvGrpSpPr/>
          <p:nvPr/>
        </p:nvGrpSpPr>
        <p:grpSpPr>
          <a:xfrm>
            <a:off x="286263" y="380837"/>
            <a:ext cx="1358018" cy="1803654"/>
            <a:chOff x="569023" y="115071"/>
            <a:chExt cx="1358018" cy="1803654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678689" y="115071"/>
              <a:ext cx="1138686" cy="37062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기본형 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64815" y="1551772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80" idx="0"/>
            </p:cNvCxnSpPr>
            <p:nvPr/>
          </p:nvCxnSpPr>
          <p:spPr>
            <a:xfrm>
              <a:off x="1248032" y="485691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순서도: 처리 79"/>
            <p:cNvSpPr/>
            <p:nvPr/>
          </p:nvSpPr>
          <p:spPr>
            <a:xfrm>
              <a:off x="569023" y="698247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97" name="직선 화살표 연결선 196"/>
            <p:cNvCxnSpPr>
              <a:stCxn id="80" idx="2"/>
              <a:endCxn id="11" idx="0"/>
            </p:cNvCxnSpPr>
            <p:nvPr/>
          </p:nvCxnSpPr>
          <p:spPr>
            <a:xfrm flipH="1">
              <a:off x="1248031" y="1281423"/>
              <a:ext cx="1" cy="2703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220"/>
          <p:cNvGrpSpPr/>
          <p:nvPr/>
        </p:nvGrpSpPr>
        <p:grpSpPr>
          <a:xfrm>
            <a:off x="2169919" y="380837"/>
            <a:ext cx="1358018" cy="2579260"/>
            <a:chOff x="569023" y="3467871"/>
            <a:chExt cx="1358018" cy="2579260"/>
          </a:xfrm>
        </p:grpSpPr>
        <p:sp>
          <p:nvSpPr>
            <p:cNvPr id="207" name="순서도: 수행의 시작/종료 206"/>
            <p:cNvSpPr/>
            <p:nvPr/>
          </p:nvSpPr>
          <p:spPr>
            <a:xfrm>
              <a:off x="701975" y="3467871"/>
              <a:ext cx="1092114" cy="37062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이동형 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9" name="순서도: 수행의 시작/종료 208"/>
            <p:cNvSpPr/>
            <p:nvPr/>
          </p:nvSpPr>
          <p:spPr>
            <a:xfrm>
              <a:off x="764815" y="5680178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10" name="직선 화살표 연결선 209"/>
            <p:cNvCxnSpPr>
              <a:stCxn id="207" idx="2"/>
              <a:endCxn id="212" idx="0"/>
            </p:cNvCxnSpPr>
            <p:nvPr/>
          </p:nvCxnSpPr>
          <p:spPr>
            <a:xfrm>
              <a:off x="1248032" y="3838491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순서도: 처리 211"/>
            <p:cNvSpPr/>
            <p:nvPr/>
          </p:nvSpPr>
          <p:spPr>
            <a:xfrm>
              <a:off x="569023" y="4051047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이동 경로에 따라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함정이 이동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4" name="순서도: 처리 213"/>
            <p:cNvSpPr/>
            <p:nvPr/>
          </p:nvSpPr>
          <p:spPr>
            <a:xfrm>
              <a:off x="569023" y="4846779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17" name="직선 화살표 연결선 216"/>
            <p:cNvCxnSpPr>
              <a:stCxn id="212" idx="2"/>
              <a:endCxn id="214" idx="0"/>
            </p:cNvCxnSpPr>
            <p:nvPr/>
          </p:nvCxnSpPr>
          <p:spPr>
            <a:xfrm>
              <a:off x="1248032" y="4634223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/>
            <p:cNvCxnSpPr>
              <a:stCxn id="214" idx="2"/>
              <a:endCxn id="209" idx="0"/>
            </p:cNvCxnSpPr>
            <p:nvPr/>
          </p:nvCxnSpPr>
          <p:spPr>
            <a:xfrm flipH="1">
              <a:off x="1248031" y="5429955"/>
              <a:ext cx="1" cy="2502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9207053" y="380837"/>
            <a:ext cx="2275035" cy="3553560"/>
            <a:chOff x="302217" y="3194947"/>
            <a:chExt cx="2275035" cy="3553560"/>
          </a:xfrm>
        </p:grpSpPr>
        <p:sp>
          <p:nvSpPr>
            <p:cNvPr id="223" name="순서도: 수행의 시작/종료 222"/>
            <p:cNvSpPr/>
            <p:nvPr/>
          </p:nvSpPr>
          <p:spPr>
            <a:xfrm>
              <a:off x="682365" y="3194947"/>
              <a:ext cx="1135010" cy="370924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접근형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25" name="순서도: 수행의 시작/종료 224"/>
            <p:cNvSpPr/>
            <p:nvPr/>
          </p:nvSpPr>
          <p:spPr>
            <a:xfrm>
              <a:off x="766654" y="6381554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6" name="직선 화살표 연결선 225"/>
            <p:cNvCxnSpPr>
              <a:stCxn id="223" idx="2"/>
            </p:cNvCxnSpPr>
            <p:nvPr/>
          </p:nvCxnSpPr>
          <p:spPr>
            <a:xfrm>
              <a:off x="1249870" y="3565871"/>
              <a:ext cx="1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순서도: 처리 228"/>
            <p:cNvSpPr/>
            <p:nvPr/>
          </p:nvSpPr>
          <p:spPr>
            <a:xfrm>
              <a:off x="570861" y="5585822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30" name="직선 화살표 연결선 229"/>
            <p:cNvCxnSpPr>
              <a:stCxn id="233" idx="2"/>
              <a:endCxn id="229" idx="0"/>
            </p:cNvCxnSpPr>
            <p:nvPr/>
          </p:nvCxnSpPr>
          <p:spPr>
            <a:xfrm flipH="1">
              <a:off x="1249870" y="5395549"/>
              <a:ext cx="1" cy="1902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화살표 연결선 230"/>
            <p:cNvCxnSpPr>
              <a:stCxn id="229" idx="2"/>
              <a:endCxn id="225" idx="0"/>
            </p:cNvCxnSpPr>
            <p:nvPr/>
          </p:nvCxnSpPr>
          <p:spPr>
            <a:xfrm>
              <a:off x="1249870" y="6168998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순서도: 판단 231"/>
            <p:cNvSpPr/>
            <p:nvPr/>
          </p:nvSpPr>
          <p:spPr>
            <a:xfrm>
              <a:off x="302217" y="3778123"/>
              <a:ext cx="1895306" cy="89589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0" rtlCol="0" anchor="ctr"/>
            <a:lstStyle/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발동 범위 내에</a:t>
              </a:r>
              <a:endParaRPr lang="en-US" altLang="ko-KR" sz="12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캐릭터가</a:t>
              </a:r>
              <a:endParaRPr lang="en-US" altLang="ko-KR" sz="12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접근했는가</a:t>
              </a:r>
              <a:r>
                <a:rPr lang="en-US" altLang="ko-KR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3" name="순서도: 처리 232"/>
            <p:cNvSpPr/>
            <p:nvPr/>
          </p:nvSpPr>
          <p:spPr>
            <a:xfrm>
              <a:off x="776337" y="5118843"/>
              <a:ext cx="947067" cy="27670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발동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2359243" y="4133737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236" name="직선 연결선 235"/>
            <p:cNvCxnSpPr>
              <a:stCxn id="232" idx="3"/>
              <a:endCxn id="235" idx="1"/>
            </p:cNvCxnSpPr>
            <p:nvPr/>
          </p:nvCxnSpPr>
          <p:spPr>
            <a:xfrm flipV="1">
              <a:off x="2197523" y="4226070"/>
              <a:ext cx="161720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TextBox 237"/>
            <p:cNvSpPr txBox="1"/>
            <p:nvPr/>
          </p:nvSpPr>
          <p:spPr>
            <a:xfrm>
              <a:off x="1133108" y="4780942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239" name="직선 연결선 238"/>
            <p:cNvCxnSpPr>
              <a:stCxn id="232" idx="2"/>
              <a:endCxn id="238" idx="0"/>
            </p:cNvCxnSpPr>
            <p:nvPr/>
          </p:nvCxnSpPr>
          <p:spPr>
            <a:xfrm>
              <a:off x="1249870" y="4674020"/>
              <a:ext cx="1" cy="1069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>
              <a:stCxn id="238" idx="2"/>
              <a:endCxn id="233" idx="0"/>
            </p:cNvCxnSpPr>
            <p:nvPr/>
          </p:nvCxnSpPr>
          <p:spPr>
            <a:xfrm>
              <a:off x="1249871" y="4965608"/>
              <a:ext cx="0" cy="1532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꺾인 연결선 4"/>
            <p:cNvCxnSpPr>
              <a:stCxn id="235" idx="3"/>
              <a:endCxn id="232" idx="0"/>
            </p:cNvCxnSpPr>
            <p:nvPr/>
          </p:nvCxnSpPr>
          <p:spPr>
            <a:xfrm flipH="1" flipV="1">
              <a:off x="1249870" y="3778123"/>
              <a:ext cx="1327382" cy="447947"/>
            </a:xfrm>
            <a:prstGeom prst="bentConnector4">
              <a:avLst>
                <a:gd name="adj1" fmla="val -17222"/>
                <a:gd name="adj2" fmla="val 13548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490333" y="380837"/>
            <a:ext cx="2191082" cy="2911960"/>
            <a:chOff x="7962426" y="115071"/>
            <a:chExt cx="2191082" cy="2911960"/>
          </a:xfrm>
        </p:grpSpPr>
        <p:sp>
          <p:nvSpPr>
            <p:cNvPr id="259" name="순서도: 수행의 시작/종료 258"/>
            <p:cNvSpPr/>
            <p:nvPr/>
          </p:nvSpPr>
          <p:spPr>
            <a:xfrm>
              <a:off x="8299802" y="115071"/>
              <a:ext cx="1113900" cy="37062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발사형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0" name="순서도: 처리 259"/>
            <p:cNvSpPr/>
            <p:nvPr/>
          </p:nvSpPr>
          <p:spPr>
            <a:xfrm>
              <a:off x="8299802" y="681517"/>
              <a:ext cx="1113900" cy="400728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투사체 발사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61" name="직선 화살표 연결선 260"/>
            <p:cNvCxnSpPr>
              <a:stCxn id="259" idx="2"/>
              <a:endCxn id="260" idx="0"/>
            </p:cNvCxnSpPr>
            <p:nvPr/>
          </p:nvCxnSpPr>
          <p:spPr>
            <a:xfrm>
              <a:off x="8856752" y="485691"/>
              <a:ext cx="0" cy="1958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/>
            <p:cNvCxnSpPr>
              <a:stCxn id="260" idx="2"/>
              <a:endCxn id="67" idx="0"/>
            </p:cNvCxnSpPr>
            <p:nvPr/>
          </p:nvCxnSpPr>
          <p:spPr>
            <a:xfrm>
              <a:off x="8856752" y="1082245"/>
              <a:ext cx="0" cy="1973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순서도: 수행의 시작/종료 269"/>
            <p:cNvSpPr/>
            <p:nvPr/>
          </p:nvSpPr>
          <p:spPr>
            <a:xfrm>
              <a:off x="8373536" y="2660078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71" name="직선 화살표 연결선 270"/>
            <p:cNvCxnSpPr>
              <a:stCxn id="70" idx="2"/>
              <a:endCxn id="270" idx="0"/>
            </p:cNvCxnSpPr>
            <p:nvPr/>
          </p:nvCxnSpPr>
          <p:spPr>
            <a:xfrm>
              <a:off x="8856752" y="2457831"/>
              <a:ext cx="0" cy="2022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순서도: 판단 66"/>
            <p:cNvSpPr/>
            <p:nvPr/>
          </p:nvSpPr>
          <p:spPr>
            <a:xfrm>
              <a:off x="7962426" y="1279549"/>
              <a:ext cx="1788652" cy="87715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투사체 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콜라이더가</a:t>
              </a:r>
              <a:endPara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캐릭터에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충돌했는가</a:t>
              </a:r>
              <a:r>
                <a:rPr lang="en-US" altLang="ko-KR" sz="10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935499" y="1625791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739989" y="2273165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9" name="직선 연결선 18"/>
            <p:cNvCxnSpPr>
              <a:stCxn id="67" idx="2"/>
              <a:endCxn id="70" idx="0"/>
            </p:cNvCxnSpPr>
            <p:nvPr/>
          </p:nvCxnSpPr>
          <p:spPr>
            <a:xfrm>
              <a:off x="8856752" y="2156699"/>
              <a:ext cx="0" cy="1164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67" idx="3"/>
              <a:endCxn id="69" idx="1"/>
            </p:cNvCxnSpPr>
            <p:nvPr/>
          </p:nvCxnSpPr>
          <p:spPr>
            <a:xfrm>
              <a:off x="9751078" y="1718124"/>
              <a:ext cx="18442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69" idx="0"/>
              <a:endCxn id="260" idx="0"/>
            </p:cNvCxnSpPr>
            <p:nvPr/>
          </p:nvCxnSpPr>
          <p:spPr>
            <a:xfrm rot="16200000" flipV="1">
              <a:off x="8978491" y="559778"/>
              <a:ext cx="944274" cy="1187752"/>
            </a:xfrm>
            <a:prstGeom prst="bentConnector3">
              <a:avLst>
                <a:gd name="adj1" fmla="val 113142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4053575" y="380837"/>
            <a:ext cx="1911120" cy="4294475"/>
            <a:chOff x="4493348" y="115071"/>
            <a:chExt cx="1911120" cy="4294475"/>
          </a:xfrm>
        </p:grpSpPr>
        <p:sp>
          <p:nvSpPr>
            <p:cNvPr id="142" name="순서도: 수행의 시작/종료 141"/>
            <p:cNvSpPr/>
            <p:nvPr/>
          </p:nvSpPr>
          <p:spPr>
            <a:xfrm>
              <a:off x="4741135" y="115071"/>
              <a:ext cx="1092106" cy="37062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행동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형 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/>
            <p:cNvCxnSpPr>
              <a:stCxn id="142" idx="2"/>
              <a:endCxn id="158" idx="0"/>
            </p:cNvCxnSpPr>
            <p:nvPr/>
          </p:nvCxnSpPr>
          <p:spPr>
            <a:xfrm>
              <a:off x="5287188" y="485691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판단 146"/>
            <p:cNvSpPr/>
            <p:nvPr/>
          </p:nvSpPr>
          <p:spPr>
            <a:xfrm>
              <a:off x="4493348" y="1517524"/>
              <a:ext cx="1587680" cy="80240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/>
            <a:lstStyle/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함정의</a:t>
              </a:r>
              <a:endParaRPr lang="en-US" altLang="ko-KR" sz="12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발동 조건에</a:t>
              </a:r>
              <a:endParaRPr lang="en-US" altLang="ko-KR" sz="12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충족하는가</a:t>
              </a:r>
              <a:r>
                <a:rPr lang="en-US" altLang="ko-KR" sz="12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2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48" name="직선 화살표 연결선 147"/>
            <p:cNvCxnSpPr>
              <a:stCxn id="158" idx="2"/>
              <a:endCxn id="147" idx="0"/>
            </p:cNvCxnSpPr>
            <p:nvPr/>
          </p:nvCxnSpPr>
          <p:spPr>
            <a:xfrm>
              <a:off x="5287188" y="1281423"/>
              <a:ext cx="0" cy="23610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순서도: 처리 157"/>
            <p:cNvSpPr/>
            <p:nvPr/>
          </p:nvSpPr>
          <p:spPr>
            <a:xfrm>
              <a:off x="4608179" y="698247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2" name="순서도: 처리 171"/>
            <p:cNvSpPr/>
            <p:nvPr/>
          </p:nvSpPr>
          <p:spPr>
            <a:xfrm>
              <a:off x="4813654" y="2769424"/>
              <a:ext cx="947067" cy="27670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발동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3" name="순서도: 수행의 시작/종료 172"/>
            <p:cNvSpPr/>
            <p:nvPr/>
          </p:nvSpPr>
          <p:spPr>
            <a:xfrm>
              <a:off x="4803971" y="4042593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74" name="직선 화살표 연결선 173"/>
            <p:cNvCxnSpPr>
              <a:stCxn id="172" idx="2"/>
              <a:endCxn id="71" idx="0"/>
            </p:cNvCxnSpPr>
            <p:nvPr/>
          </p:nvCxnSpPr>
          <p:spPr>
            <a:xfrm>
              <a:off x="5287188" y="3046130"/>
              <a:ext cx="0" cy="1940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6186459" y="1826392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91" name="직선 연결선 190"/>
            <p:cNvCxnSpPr>
              <a:stCxn id="147" idx="3"/>
              <a:endCxn id="190" idx="1"/>
            </p:cNvCxnSpPr>
            <p:nvPr/>
          </p:nvCxnSpPr>
          <p:spPr>
            <a:xfrm flipV="1">
              <a:off x="6081028" y="1918725"/>
              <a:ext cx="105431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5170424" y="2411070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200" name="직선 연결선 199"/>
            <p:cNvCxnSpPr>
              <a:stCxn id="147" idx="2"/>
              <a:endCxn id="198" idx="0"/>
            </p:cNvCxnSpPr>
            <p:nvPr/>
          </p:nvCxnSpPr>
          <p:spPr>
            <a:xfrm flipH="1">
              <a:off x="5287187" y="2319927"/>
              <a:ext cx="1" cy="9114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198" idx="2"/>
              <a:endCxn id="172" idx="0"/>
            </p:cNvCxnSpPr>
            <p:nvPr/>
          </p:nvCxnSpPr>
          <p:spPr>
            <a:xfrm>
              <a:off x="5287187" y="2595736"/>
              <a:ext cx="1" cy="1736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 7"/>
            <p:cNvCxnSpPr>
              <a:stCxn id="190" idx="3"/>
              <a:endCxn id="147" idx="0"/>
            </p:cNvCxnSpPr>
            <p:nvPr/>
          </p:nvCxnSpPr>
          <p:spPr>
            <a:xfrm flipH="1" flipV="1">
              <a:off x="5287188" y="1517524"/>
              <a:ext cx="1117280" cy="401201"/>
            </a:xfrm>
            <a:prstGeom prst="bentConnector4">
              <a:avLst>
                <a:gd name="adj1" fmla="val -20460"/>
                <a:gd name="adj2" fmla="val 133102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순서도: 처리 70"/>
            <p:cNvSpPr/>
            <p:nvPr/>
          </p:nvSpPr>
          <p:spPr>
            <a:xfrm>
              <a:off x="4608179" y="3240190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71" idx="2"/>
              <a:endCxn id="173" idx="0"/>
            </p:cNvCxnSpPr>
            <p:nvPr/>
          </p:nvCxnSpPr>
          <p:spPr>
            <a:xfrm flipH="1">
              <a:off x="5287187" y="3823366"/>
              <a:ext cx="1" cy="2192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38838" y="2769169"/>
            <a:ext cx="2569021" cy="3981854"/>
            <a:chOff x="438838" y="2769169"/>
            <a:chExt cx="2569021" cy="3981854"/>
          </a:xfrm>
        </p:grpSpPr>
        <p:sp>
          <p:nvSpPr>
            <p:cNvPr id="62" name="순서도: 수행의 시작/종료 61"/>
            <p:cNvSpPr/>
            <p:nvPr/>
          </p:nvSpPr>
          <p:spPr>
            <a:xfrm>
              <a:off x="548504" y="2769169"/>
              <a:ext cx="1138686" cy="37062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장치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형 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발동 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3" name="순서도: 수행의 시작/종료 62"/>
            <p:cNvSpPr/>
            <p:nvPr/>
          </p:nvSpPr>
          <p:spPr>
            <a:xfrm>
              <a:off x="634631" y="6384070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5" name="순서도: 처리 64"/>
            <p:cNvSpPr/>
            <p:nvPr/>
          </p:nvSpPr>
          <p:spPr>
            <a:xfrm>
              <a:off x="438838" y="3352345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지정된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장치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상태 확인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8" name="순서도: 처리 67"/>
            <p:cNvSpPr/>
            <p:nvPr/>
          </p:nvSpPr>
          <p:spPr>
            <a:xfrm>
              <a:off x="644314" y="5058381"/>
              <a:ext cx="947067" cy="27670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발동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2" name="순서도: 판단 71"/>
            <p:cNvSpPr/>
            <p:nvPr/>
          </p:nvSpPr>
          <p:spPr>
            <a:xfrm>
              <a:off x="607697" y="4148077"/>
              <a:ext cx="1020301" cy="460534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장치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1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01085" y="4728834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05116" y="4286011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7" name="직선 연결선 6"/>
            <p:cNvCxnSpPr>
              <a:stCxn id="72" idx="3"/>
              <a:endCxn id="74" idx="1"/>
            </p:cNvCxnSpPr>
            <p:nvPr/>
          </p:nvCxnSpPr>
          <p:spPr>
            <a:xfrm>
              <a:off x="1627998" y="4378344"/>
              <a:ext cx="771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stCxn id="72" idx="2"/>
              <a:endCxn id="73" idx="0"/>
            </p:cNvCxnSpPr>
            <p:nvPr/>
          </p:nvCxnSpPr>
          <p:spPr>
            <a:xfrm>
              <a:off x="1117848" y="4608611"/>
              <a:ext cx="0" cy="1202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3" idx="2"/>
              <a:endCxn id="68" idx="0"/>
            </p:cNvCxnSpPr>
            <p:nvPr/>
          </p:nvCxnSpPr>
          <p:spPr>
            <a:xfrm>
              <a:off x="1117848" y="4913500"/>
              <a:ext cx="0" cy="14488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68" idx="2"/>
              <a:endCxn id="89" idx="0"/>
            </p:cNvCxnSpPr>
            <p:nvPr/>
          </p:nvCxnSpPr>
          <p:spPr>
            <a:xfrm flipH="1">
              <a:off x="1117847" y="5335087"/>
              <a:ext cx="1" cy="2169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62" idx="2"/>
              <a:endCxn id="65" idx="0"/>
            </p:cNvCxnSpPr>
            <p:nvPr/>
          </p:nvCxnSpPr>
          <p:spPr>
            <a:xfrm>
              <a:off x="1117847" y="3139789"/>
              <a:ext cx="0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65" idx="2"/>
              <a:endCxn id="72" idx="0"/>
            </p:cNvCxnSpPr>
            <p:nvPr/>
          </p:nvCxnSpPr>
          <p:spPr>
            <a:xfrm>
              <a:off x="1117847" y="3935521"/>
              <a:ext cx="1" cy="2125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순서도: 처리 88"/>
            <p:cNvSpPr/>
            <p:nvPr/>
          </p:nvSpPr>
          <p:spPr>
            <a:xfrm>
              <a:off x="438838" y="5551998"/>
              <a:ext cx="1358018" cy="58317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</a:t>
              </a:r>
              <a:endPara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콜라이더에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충돌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34" name="직선 화살표 연결선 233"/>
            <p:cNvCxnSpPr>
              <a:stCxn id="89" idx="2"/>
              <a:endCxn id="63" idx="0"/>
            </p:cNvCxnSpPr>
            <p:nvPr/>
          </p:nvCxnSpPr>
          <p:spPr>
            <a:xfrm>
              <a:off x="1117847" y="6135174"/>
              <a:ext cx="0" cy="24889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처리 78"/>
            <p:cNvSpPr/>
            <p:nvPr/>
          </p:nvSpPr>
          <p:spPr>
            <a:xfrm>
              <a:off x="2049030" y="4239991"/>
              <a:ext cx="947067" cy="27670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 </a:t>
              </a: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해제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74" idx="3"/>
              <a:endCxn id="79" idx="1"/>
            </p:cNvCxnSpPr>
            <p:nvPr/>
          </p:nvCxnSpPr>
          <p:spPr>
            <a:xfrm>
              <a:off x="1923125" y="4378344"/>
              <a:ext cx="1259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순서도: 수행의 시작/종료 81"/>
            <p:cNvSpPr/>
            <p:nvPr/>
          </p:nvSpPr>
          <p:spPr>
            <a:xfrm>
              <a:off x="2041427" y="5013257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r>
                <a:rPr lang="en-US" altLang="ko-KR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</a:br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종료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79" idx="2"/>
              <a:endCxn id="82" idx="0"/>
            </p:cNvCxnSpPr>
            <p:nvPr/>
          </p:nvCxnSpPr>
          <p:spPr>
            <a:xfrm>
              <a:off x="2522564" y="4516697"/>
              <a:ext cx="2079" cy="4965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04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3411033" y="556985"/>
            <a:ext cx="6416856" cy="6030900"/>
            <a:chOff x="3411033" y="556985"/>
            <a:chExt cx="6416856" cy="603090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3634773" y="556985"/>
              <a:ext cx="966432" cy="36695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효과 적용</a:t>
              </a:r>
              <a:endPara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3411033" y="1281292"/>
              <a:ext cx="1413912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능력치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 감소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5308161" y="1281292"/>
              <a:ext cx="1140055" cy="62868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슬로우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" name="직선 화살표 연결선 6"/>
            <p:cNvCxnSpPr>
              <a:stCxn id="4" idx="2"/>
              <a:endCxn id="5" idx="0"/>
            </p:cNvCxnSpPr>
            <p:nvPr/>
          </p:nvCxnSpPr>
          <p:spPr>
            <a:xfrm>
              <a:off x="4117989" y="923938"/>
              <a:ext cx="0" cy="35735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12118" y="1503298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9" name="직선 화살표 연결선 8"/>
            <p:cNvCxnSpPr>
              <a:stCxn id="8" idx="3"/>
              <a:endCxn id="6" idx="1"/>
            </p:cNvCxnSpPr>
            <p:nvPr/>
          </p:nvCxnSpPr>
          <p:spPr>
            <a:xfrm>
              <a:off x="5130127" y="1595631"/>
              <a:ext cx="17803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3"/>
              <a:endCxn id="8" idx="1"/>
            </p:cNvCxnSpPr>
            <p:nvPr/>
          </p:nvCxnSpPr>
          <p:spPr>
            <a:xfrm>
              <a:off x="4824945" y="1595631"/>
              <a:ext cx="871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01225" y="2009757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" name="직선 연결선 11"/>
            <p:cNvCxnSpPr>
              <a:stCxn id="5" idx="2"/>
              <a:endCxn id="11" idx="0"/>
            </p:cNvCxnSpPr>
            <p:nvPr/>
          </p:nvCxnSpPr>
          <p:spPr>
            <a:xfrm flipH="1">
              <a:off x="4117988" y="1909970"/>
              <a:ext cx="1" cy="9978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11" idx="2"/>
              <a:endCxn id="14" idx="0"/>
            </p:cNvCxnSpPr>
            <p:nvPr/>
          </p:nvCxnSpPr>
          <p:spPr>
            <a:xfrm flipH="1">
              <a:off x="4117987" y="2194423"/>
              <a:ext cx="1" cy="1493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수행의 시작/종료 13"/>
            <p:cNvSpPr/>
            <p:nvPr/>
          </p:nvSpPr>
          <p:spPr>
            <a:xfrm>
              <a:off x="3522901" y="2343778"/>
              <a:ext cx="1190172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능력치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감소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6882598" y="1281290"/>
              <a:ext cx="1260606" cy="62868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조작 제한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8577586" y="1361996"/>
              <a:ext cx="949132" cy="473344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추락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순서도: 판단 16"/>
            <p:cNvSpPr/>
            <p:nvPr/>
          </p:nvSpPr>
          <p:spPr>
            <a:xfrm>
              <a:off x="3798940" y="4529134"/>
              <a:ext cx="1260606" cy="62868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강제 점프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순서도: 판단 17"/>
            <p:cNvSpPr/>
            <p:nvPr/>
          </p:nvSpPr>
          <p:spPr>
            <a:xfrm>
              <a:off x="5493928" y="4529134"/>
              <a:ext cx="1260606" cy="62868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밀쳐냄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7394572" y="4609840"/>
              <a:ext cx="936948" cy="46726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즉사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  <a:endParaRPr lang="en-US" altLang="ko-KR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6983994" y="2296187"/>
              <a:ext cx="1057814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조작 제한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7283441" y="5584759"/>
              <a:ext cx="1159210" cy="461478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캐릭터의 상태를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사망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’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으로 전환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순서도: 수행의 시작/종료 24"/>
            <p:cNvSpPr/>
            <p:nvPr/>
          </p:nvSpPr>
          <p:spPr>
            <a:xfrm>
              <a:off x="8885823" y="4644494"/>
              <a:ext cx="942066" cy="38408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적용 이후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1196" y="1503732"/>
              <a:ext cx="2180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27" name="직선 화살표 연결선 26"/>
            <p:cNvCxnSpPr>
              <a:stCxn id="26" idx="3"/>
              <a:endCxn id="15" idx="1"/>
            </p:cNvCxnSpPr>
            <p:nvPr/>
          </p:nvCxnSpPr>
          <p:spPr>
            <a:xfrm flipV="1">
              <a:off x="6719205" y="1595630"/>
              <a:ext cx="163393" cy="4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6" idx="3"/>
              <a:endCxn id="26" idx="1"/>
            </p:cNvCxnSpPr>
            <p:nvPr/>
          </p:nvCxnSpPr>
          <p:spPr>
            <a:xfrm>
              <a:off x="6448216" y="1595632"/>
              <a:ext cx="52980" cy="4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8217657" y="1503298"/>
              <a:ext cx="21800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39" name="직선 화살표 연결선 38"/>
            <p:cNvCxnSpPr>
              <a:stCxn id="38" idx="3"/>
              <a:endCxn id="16" idx="1"/>
            </p:cNvCxnSpPr>
            <p:nvPr/>
          </p:nvCxnSpPr>
          <p:spPr>
            <a:xfrm>
              <a:off x="8435666" y="1595631"/>
              <a:ext cx="141920" cy="30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5" idx="3"/>
              <a:endCxn id="38" idx="1"/>
            </p:cNvCxnSpPr>
            <p:nvPr/>
          </p:nvCxnSpPr>
          <p:spPr>
            <a:xfrm>
              <a:off x="8143204" y="1595630"/>
              <a:ext cx="7445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609880" y="1503298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46" name="직선 연결선 45"/>
            <p:cNvCxnSpPr>
              <a:stCxn id="16" idx="3"/>
              <a:endCxn id="44" idx="1"/>
            </p:cNvCxnSpPr>
            <p:nvPr/>
          </p:nvCxnSpPr>
          <p:spPr>
            <a:xfrm flipV="1">
              <a:off x="9526718" y="1595631"/>
              <a:ext cx="83162" cy="30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133460" y="4751141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50" name="직선 화살표 연결선 49"/>
            <p:cNvCxnSpPr>
              <a:stCxn id="49" idx="3"/>
              <a:endCxn id="18" idx="1"/>
            </p:cNvCxnSpPr>
            <p:nvPr/>
          </p:nvCxnSpPr>
          <p:spPr>
            <a:xfrm>
              <a:off x="5351469" y="4843474"/>
              <a:ext cx="14245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17" idx="3"/>
              <a:endCxn id="49" idx="1"/>
            </p:cNvCxnSpPr>
            <p:nvPr/>
          </p:nvCxnSpPr>
          <p:spPr>
            <a:xfrm>
              <a:off x="5059546" y="4843474"/>
              <a:ext cx="7391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837696" y="4751141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59" name="직선 화살표 연결선 58"/>
            <p:cNvCxnSpPr>
              <a:stCxn id="58" idx="3"/>
              <a:endCxn id="19" idx="1"/>
            </p:cNvCxnSpPr>
            <p:nvPr/>
          </p:nvCxnSpPr>
          <p:spPr>
            <a:xfrm>
              <a:off x="7055705" y="4843474"/>
              <a:ext cx="338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18" idx="3"/>
              <a:endCxn id="58" idx="1"/>
            </p:cNvCxnSpPr>
            <p:nvPr/>
          </p:nvCxnSpPr>
          <p:spPr>
            <a:xfrm>
              <a:off x="6754534" y="4843474"/>
              <a:ext cx="8316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419908" y="4744201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4" name="직선 화살표 연결선 63"/>
            <p:cNvCxnSpPr>
              <a:stCxn id="63" idx="3"/>
              <a:endCxn id="25" idx="1"/>
            </p:cNvCxnSpPr>
            <p:nvPr/>
          </p:nvCxnSpPr>
          <p:spPr>
            <a:xfrm>
              <a:off x="8637917" y="4836534"/>
              <a:ext cx="247906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19" idx="3"/>
              <a:endCxn id="63" idx="1"/>
            </p:cNvCxnSpPr>
            <p:nvPr/>
          </p:nvCxnSpPr>
          <p:spPr>
            <a:xfrm flipV="1">
              <a:off x="8331520" y="4836534"/>
              <a:ext cx="88388" cy="694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7746284" y="5206223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71" name="직선 연결선 70"/>
            <p:cNvCxnSpPr>
              <a:stCxn id="19" idx="2"/>
              <a:endCxn id="70" idx="0"/>
            </p:cNvCxnSpPr>
            <p:nvPr/>
          </p:nvCxnSpPr>
          <p:spPr>
            <a:xfrm>
              <a:off x="7863046" y="5077108"/>
              <a:ext cx="1" cy="12911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70" idx="2"/>
              <a:endCxn id="21" idx="0"/>
            </p:cNvCxnSpPr>
            <p:nvPr/>
          </p:nvCxnSpPr>
          <p:spPr>
            <a:xfrm flipH="1">
              <a:off x="7863046" y="5390889"/>
              <a:ext cx="1" cy="1938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21" idx="3"/>
              <a:endCxn id="25" idx="1"/>
            </p:cNvCxnSpPr>
            <p:nvPr/>
          </p:nvCxnSpPr>
          <p:spPr>
            <a:xfrm flipV="1">
              <a:off x="8442651" y="4836534"/>
              <a:ext cx="443172" cy="978964"/>
            </a:xfrm>
            <a:prstGeom prst="bentConnector3">
              <a:avLst>
                <a:gd name="adj1" fmla="val 63755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>
              <a:stCxn id="20" idx="3"/>
              <a:endCxn id="16" idx="1"/>
            </p:cNvCxnSpPr>
            <p:nvPr/>
          </p:nvCxnSpPr>
          <p:spPr>
            <a:xfrm flipV="1">
              <a:off x="8041808" y="1598668"/>
              <a:ext cx="535778" cy="924827"/>
            </a:xfrm>
            <a:prstGeom prst="bentConnector3">
              <a:avLst>
                <a:gd name="adj1" fmla="val 82508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396139" y="1968748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/>
            <p:cNvCxnSpPr>
              <a:stCxn id="15" idx="2"/>
              <a:endCxn id="86" idx="0"/>
            </p:cNvCxnSpPr>
            <p:nvPr/>
          </p:nvCxnSpPr>
          <p:spPr>
            <a:xfrm>
              <a:off x="7512901" y="1909970"/>
              <a:ext cx="1" cy="587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86" idx="2"/>
              <a:endCxn id="20" idx="0"/>
            </p:cNvCxnSpPr>
            <p:nvPr/>
          </p:nvCxnSpPr>
          <p:spPr>
            <a:xfrm flipH="1">
              <a:off x="7512901" y="2153414"/>
              <a:ext cx="1" cy="1427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61425" y="2009757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98" name="직선 연결선 97"/>
            <p:cNvCxnSpPr>
              <a:stCxn id="6" idx="2"/>
              <a:endCxn id="97" idx="0"/>
            </p:cNvCxnSpPr>
            <p:nvPr/>
          </p:nvCxnSpPr>
          <p:spPr>
            <a:xfrm flipH="1">
              <a:off x="5878188" y="1909972"/>
              <a:ext cx="1" cy="9978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97" idx="2"/>
              <a:endCxn id="107" idx="0"/>
            </p:cNvCxnSpPr>
            <p:nvPr/>
          </p:nvCxnSpPr>
          <p:spPr>
            <a:xfrm flipH="1">
              <a:off x="5877622" y="2194423"/>
              <a:ext cx="566" cy="2896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107" idx="3"/>
              <a:endCxn id="15" idx="1"/>
            </p:cNvCxnSpPr>
            <p:nvPr/>
          </p:nvCxnSpPr>
          <p:spPr>
            <a:xfrm flipV="1">
              <a:off x="6485141" y="1595630"/>
              <a:ext cx="397457" cy="1231149"/>
            </a:xfrm>
            <a:prstGeom prst="bentConnector3">
              <a:avLst>
                <a:gd name="adj1" fmla="val 7191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꺾인 연결선 128"/>
            <p:cNvCxnSpPr>
              <a:stCxn id="183" idx="3"/>
              <a:endCxn id="17" idx="1"/>
            </p:cNvCxnSpPr>
            <p:nvPr/>
          </p:nvCxnSpPr>
          <p:spPr>
            <a:xfrm flipH="1">
              <a:off x="3798940" y="3112734"/>
              <a:ext cx="5830513" cy="1730740"/>
            </a:xfrm>
            <a:prstGeom prst="bentConnector5">
              <a:avLst>
                <a:gd name="adj1" fmla="val -3921"/>
                <a:gd name="adj2" fmla="val 25446"/>
                <a:gd name="adj3" fmla="val 103921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순서도: 수행의 시작/종료 132"/>
            <p:cNvSpPr/>
            <p:nvPr/>
          </p:nvSpPr>
          <p:spPr>
            <a:xfrm>
              <a:off x="3900336" y="5544031"/>
              <a:ext cx="1057814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강제 점프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6" name="순서도: 수행의 시작/종료 135"/>
            <p:cNvSpPr/>
            <p:nvPr/>
          </p:nvSpPr>
          <p:spPr>
            <a:xfrm>
              <a:off x="5689678" y="6133270"/>
              <a:ext cx="869106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밀쳐냄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933086" y="2050712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38" name="직선 연결선 137"/>
            <p:cNvCxnSpPr>
              <a:stCxn id="16" idx="2"/>
              <a:endCxn id="137" idx="0"/>
            </p:cNvCxnSpPr>
            <p:nvPr/>
          </p:nvCxnSpPr>
          <p:spPr>
            <a:xfrm flipH="1">
              <a:off x="9049849" y="1835340"/>
              <a:ext cx="2303" cy="2153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/>
            <p:cNvCxnSpPr>
              <a:stCxn id="137" idx="2"/>
              <a:endCxn id="183" idx="0"/>
            </p:cNvCxnSpPr>
            <p:nvPr/>
          </p:nvCxnSpPr>
          <p:spPr>
            <a:xfrm flipH="1">
              <a:off x="9049848" y="2235378"/>
              <a:ext cx="1" cy="6466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312481" y="5233683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45" name="직선 연결선 144"/>
            <p:cNvCxnSpPr>
              <a:stCxn id="17" idx="2"/>
              <a:endCxn id="144" idx="0"/>
            </p:cNvCxnSpPr>
            <p:nvPr/>
          </p:nvCxnSpPr>
          <p:spPr>
            <a:xfrm>
              <a:off x="4429243" y="5157814"/>
              <a:ext cx="1" cy="758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/>
            <p:cNvCxnSpPr>
              <a:stCxn id="144" idx="2"/>
              <a:endCxn id="133" idx="0"/>
            </p:cNvCxnSpPr>
            <p:nvPr/>
          </p:nvCxnSpPr>
          <p:spPr>
            <a:xfrm flipH="1">
              <a:off x="4429243" y="5418349"/>
              <a:ext cx="1" cy="12568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꺾인 연결선 160"/>
            <p:cNvCxnSpPr>
              <a:stCxn id="133" idx="3"/>
              <a:endCxn id="18" idx="1"/>
            </p:cNvCxnSpPr>
            <p:nvPr/>
          </p:nvCxnSpPr>
          <p:spPr>
            <a:xfrm flipV="1">
              <a:off x="4958150" y="4843474"/>
              <a:ext cx="535778" cy="927865"/>
            </a:xfrm>
            <a:prstGeom prst="bentConnector3">
              <a:avLst>
                <a:gd name="adj1" fmla="val 7925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07468" y="5323899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64" name="직선 연결선 163"/>
            <p:cNvCxnSpPr>
              <a:stCxn id="18" idx="2"/>
              <a:endCxn id="163" idx="0"/>
            </p:cNvCxnSpPr>
            <p:nvPr/>
          </p:nvCxnSpPr>
          <p:spPr>
            <a:xfrm>
              <a:off x="6124231" y="5157814"/>
              <a:ext cx="0" cy="16608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stCxn id="163" idx="2"/>
            </p:cNvCxnSpPr>
            <p:nvPr/>
          </p:nvCxnSpPr>
          <p:spPr>
            <a:xfrm>
              <a:off x="6124231" y="5508565"/>
              <a:ext cx="0" cy="62470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꺾인 연결선 170"/>
            <p:cNvCxnSpPr>
              <a:stCxn id="136" idx="3"/>
              <a:endCxn id="19" idx="1"/>
            </p:cNvCxnSpPr>
            <p:nvPr/>
          </p:nvCxnSpPr>
          <p:spPr>
            <a:xfrm flipV="1">
              <a:off x="6558784" y="4843474"/>
              <a:ext cx="835788" cy="1517104"/>
            </a:xfrm>
            <a:prstGeom prst="bentConnector3">
              <a:avLst>
                <a:gd name="adj1" fmla="val 7083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순서도: 처리 182"/>
            <p:cNvSpPr/>
            <p:nvPr/>
          </p:nvSpPr>
          <p:spPr>
            <a:xfrm>
              <a:off x="8470243" y="2881995"/>
              <a:ext cx="1159210" cy="461478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캐릭터의 상태를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추락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’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으로 전환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44" idx="3"/>
              <a:endCxn id="17" idx="1"/>
            </p:cNvCxnSpPr>
            <p:nvPr/>
          </p:nvCxnSpPr>
          <p:spPr>
            <a:xfrm flipH="1">
              <a:off x="3798940" y="1595631"/>
              <a:ext cx="6028949" cy="3247843"/>
            </a:xfrm>
            <a:prstGeom prst="bentConnector5">
              <a:avLst>
                <a:gd name="adj1" fmla="val -3792"/>
                <a:gd name="adj2" fmla="val 60257"/>
                <a:gd name="adj3" fmla="val 103792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5696784" y="667767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A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/>
            <p:cNvCxnSpPr>
              <a:stCxn id="48" idx="4"/>
              <a:endCxn id="6" idx="0"/>
            </p:cNvCxnSpPr>
            <p:nvPr/>
          </p:nvCxnSpPr>
          <p:spPr>
            <a:xfrm>
              <a:off x="5878187" y="1030573"/>
              <a:ext cx="2" cy="2507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8868445" y="673841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942827" y="3906785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7681643" y="3906785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D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73" name="직선 화살표 연결선 72"/>
            <p:cNvCxnSpPr>
              <a:stCxn id="101" idx="4"/>
              <a:endCxn id="19" idx="0"/>
            </p:cNvCxnSpPr>
            <p:nvPr/>
          </p:nvCxnSpPr>
          <p:spPr>
            <a:xfrm>
              <a:off x="7863046" y="4269591"/>
              <a:ext cx="0" cy="3402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94" idx="4"/>
              <a:endCxn id="18" idx="0"/>
            </p:cNvCxnSpPr>
            <p:nvPr/>
          </p:nvCxnSpPr>
          <p:spPr>
            <a:xfrm>
              <a:off x="6124230" y="4269591"/>
              <a:ext cx="1" cy="2595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순서도: 처리 106"/>
            <p:cNvSpPr/>
            <p:nvPr/>
          </p:nvSpPr>
          <p:spPr>
            <a:xfrm>
              <a:off x="5270103" y="2484054"/>
              <a:ext cx="1215038" cy="68545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지속 시간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동안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속도 감소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수치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’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만큼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캐릭터의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이동 속도가 감소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/>
            <p:cNvCxnSpPr>
              <a:stCxn id="93" idx="4"/>
              <a:endCxn id="16" idx="0"/>
            </p:cNvCxnSpPr>
            <p:nvPr/>
          </p:nvCxnSpPr>
          <p:spPr>
            <a:xfrm>
              <a:off x="9049848" y="1036647"/>
              <a:ext cx="2304" cy="3253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5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301959" y="1505774"/>
            <a:ext cx="6205429" cy="2665212"/>
            <a:chOff x="3301959" y="1505774"/>
            <a:chExt cx="6205429" cy="2665212"/>
          </a:xfrm>
        </p:grpSpPr>
        <p:grpSp>
          <p:nvGrpSpPr>
            <p:cNvPr id="58" name="그룹 57"/>
            <p:cNvGrpSpPr/>
            <p:nvPr/>
          </p:nvGrpSpPr>
          <p:grpSpPr>
            <a:xfrm>
              <a:off x="3301959" y="1505774"/>
              <a:ext cx="6205429" cy="2665212"/>
              <a:chOff x="3301959" y="1505774"/>
              <a:chExt cx="6205429" cy="2665212"/>
            </a:xfrm>
          </p:grpSpPr>
          <p:sp>
            <p:nvSpPr>
              <p:cNvPr id="4" name="순서도: 수행의 시작/종료 3"/>
              <p:cNvSpPr/>
              <p:nvPr/>
            </p:nvSpPr>
            <p:spPr>
              <a:xfrm>
                <a:off x="3570877" y="1505774"/>
                <a:ext cx="1190172" cy="454615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능력치</a:t>
                </a:r>
                <a:r>
                  <a:rPr lang="ko-KR" altLang="en-US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감소</a:t>
                </a:r>
                <a:r>
                  <a:rPr lang="en-US" altLang="ko-KR" sz="11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‘</a:t>
                </a:r>
              </a:p>
              <a:p>
                <a:pPr algn="ctr"/>
                <a:r>
                  <a:rPr lang="ko-KR" altLang="en-US" sz="11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플로우</a:t>
                </a:r>
                <a:endParaRPr lang="ko-KR" altLang="en-US" sz="11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판단 5"/>
              <p:cNvSpPr/>
              <p:nvPr/>
            </p:nvSpPr>
            <p:spPr>
              <a:xfrm>
                <a:off x="7477618" y="2411832"/>
                <a:ext cx="1662108" cy="69753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n-US" altLang="ko-KR" sz="1100" b="1" spc="-10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‘</a:t>
                </a:r>
                <a:r>
                  <a:rPr lang="ko-KR" altLang="en-US" sz="1100" b="1" spc="-100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스태미너</a:t>
                </a:r>
                <a:r>
                  <a:rPr lang="ko-KR" altLang="en-US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 감소</a:t>
                </a:r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’</a:t>
                </a:r>
              </a:p>
              <a:p>
                <a:pPr algn="ctr"/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= 1</a:t>
                </a:r>
                <a:endParaRPr lang="ko-KR" altLang="en-US" sz="11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5646273" y="3487095"/>
                <a:ext cx="1215038" cy="680264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생명력 감소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수치</a:t>
                </a:r>
                <a:r>
                  <a:rPr lang="en-US" altLang="ko-KR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’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만큼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캐릭터의</a:t>
                </a:r>
                <a:endPara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현재 생명력 감소</a:t>
                </a:r>
                <a:endPara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직선 화살표 연결선 10"/>
              <p:cNvCxnSpPr>
                <a:stCxn id="4" idx="2"/>
                <a:endCxn id="143" idx="0"/>
              </p:cNvCxnSpPr>
              <p:nvPr/>
            </p:nvCxnSpPr>
            <p:spPr>
              <a:xfrm>
                <a:off x="4165963" y="1960389"/>
                <a:ext cx="0" cy="4858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179619" y="2668265"/>
                <a:ext cx="2180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No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16" name="직선 화살표 연결선 15"/>
              <p:cNvCxnSpPr>
                <a:stCxn id="15" idx="3"/>
                <a:endCxn id="139" idx="1"/>
              </p:cNvCxnSpPr>
              <p:nvPr/>
            </p:nvCxnSpPr>
            <p:spPr>
              <a:xfrm>
                <a:off x="5397628" y="2760598"/>
                <a:ext cx="149208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stCxn id="143" idx="3"/>
                <a:endCxn id="15" idx="1"/>
              </p:cNvCxnSpPr>
              <p:nvPr/>
            </p:nvCxnSpPr>
            <p:spPr>
              <a:xfrm>
                <a:off x="5029967" y="2760598"/>
                <a:ext cx="14965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049201" y="3213352"/>
                <a:ext cx="2335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Yes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19" name="직선 연결선 18"/>
              <p:cNvCxnSpPr>
                <a:stCxn id="143" idx="2"/>
                <a:endCxn id="18" idx="0"/>
              </p:cNvCxnSpPr>
              <p:nvPr/>
            </p:nvCxnSpPr>
            <p:spPr>
              <a:xfrm>
                <a:off x="4165963" y="3074937"/>
                <a:ext cx="1" cy="13841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191910" y="3176852"/>
                <a:ext cx="2335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Yes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31" name="직선 연결선 30"/>
              <p:cNvCxnSpPr>
                <a:stCxn id="6" idx="2"/>
                <a:endCxn id="30" idx="0"/>
              </p:cNvCxnSpPr>
              <p:nvPr/>
            </p:nvCxnSpPr>
            <p:spPr>
              <a:xfrm>
                <a:off x="8308672" y="3109365"/>
                <a:ext cx="1" cy="6748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stCxn id="30" idx="2"/>
                <a:endCxn id="147" idx="0"/>
              </p:cNvCxnSpPr>
              <p:nvPr/>
            </p:nvCxnSpPr>
            <p:spPr>
              <a:xfrm>
                <a:off x="8308673" y="3361518"/>
                <a:ext cx="5436" cy="12920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/>
              <p:cNvCxnSpPr>
                <a:stCxn id="18" idx="2"/>
                <a:endCxn id="138" idx="0"/>
              </p:cNvCxnSpPr>
              <p:nvPr/>
            </p:nvCxnSpPr>
            <p:spPr>
              <a:xfrm flipH="1">
                <a:off x="4165963" y="3398018"/>
                <a:ext cx="1" cy="2310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9289379" y="2663721"/>
                <a:ext cx="2180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No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79" name="직선 연결선 78"/>
              <p:cNvCxnSpPr>
                <a:stCxn id="6" idx="3"/>
                <a:endCxn id="77" idx="1"/>
              </p:cNvCxnSpPr>
              <p:nvPr/>
            </p:nvCxnSpPr>
            <p:spPr>
              <a:xfrm flipV="1">
                <a:off x="9139726" y="2756054"/>
                <a:ext cx="149653" cy="454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1"/>
              <p:nvPr/>
            </p:nvSpPr>
            <p:spPr>
              <a:xfrm>
                <a:off x="6139424" y="3158564"/>
                <a:ext cx="2335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Yes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150" name="직선 연결선 149"/>
              <p:cNvCxnSpPr>
                <a:stCxn id="139" idx="2"/>
                <a:endCxn id="149" idx="0"/>
              </p:cNvCxnSpPr>
              <p:nvPr/>
            </p:nvCxnSpPr>
            <p:spPr>
              <a:xfrm>
                <a:off x="6253792" y="3074937"/>
                <a:ext cx="2395" cy="8362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3984560" y="3629039"/>
                <a:ext cx="362806" cy="36280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A</a:t>
                </a:r>
                <a:endPara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순서도: 판단 138"/>
              <p:cNvSpPr/>
              <p:nvPr/>
            </p:nvSpPr>
            <p:spPr>
              <a:xfrm>
                <a:off x="5546836" y="2446259"/>
                <a:ext cx="1413912" cy="628678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/>
              <a:lstStyle/>
              <a:p>
                <a:pPr algn="ctr"/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‘</a:t>
                </a:r>
                <a:r>
                  <a:rPr lang="ko-KR" altLang="en-US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생명력 감소</a:t>
                </a:r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’</a:t>
                </a:r>
              </a:p>
              <a:p>
                <a:pPr algn="ctr"/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= 1</a:t>
                </a:r>
                <a:endParaRPr lang="ko-KR" altLang="en-US" sz="11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3" name="순서도: 판단 142"/>
              <p:cNvSpPr/>
              <p:nvPr/>
            </p:nvSpPr>
            <p:spPr>
              <a:xfrm>
                <a:off x="3301959" y="2446259"/>
                <a:ext cx="1728008" cy="628678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36000" rtlCol="0" anchor="ctr"/>
              <a:lstStyle/>
              <a:p>
                <a:pPr algn="ctr"/>
                <a:r>
                  <a:rPr lang="ko-KR" altLang="en-US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캐릭터가</a:t>
                </a:r>
                <a:endPara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‘</a:t>
                </a:r>
                <a:r>
                  <a:rPr lang="ko-KR" altLang="en-US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무적</a:t>
                </a:r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’ </a:t>
                </a:r>
                <a:r>
                  <a:rPr lang="ko-KR" altLang="en-US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상태인가</a:t>
                </a:r>
                <a:r>
                  <a:rPr lang="en-US" altLang="ko-KR" sz="1100" b="1" spc="-1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j-lt"/>
                  </a:rPr>
                  <a:t>?</a:t>
                </a:r>
                <a:endParaRPr lang="ko-KR" altLang="en-US" sz="11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32" name="직선 화살표 연결선 31"/>
              <p:cNvCxnSpPr>
                <a:stCxn id="149" idx="2"/>
                <a:endCxn id="8" idx="0"/>
              </p:cNvCxnSpPr>
              <p:nvPr/>
            </p:nvCxnSpPr>
            <p:spPr>
              <a:xfrm flipH="1">
                <a:off x="6253792" y="3343230"/>
                <a:ext cx="2395" cy="14386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/>
              <p:cNvSpPr txBox="1"/>
              <p:nvPr/>
            </p:nvSpPr>
            <p:spPr>
              <a:xfrm>
                <a:off x="7109956" y="2668265"/>
                <a:ext cx="21800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n>
                      <a:solidFill>
                        <a:schemeClr val="tx1">
                          <a:alpha val="0"/>
                        </a:schemeClr>
                      </a:solidFill>
                    </a:ln>
                  </a:rPr>
                  <a:t>No</a:t>
                </a:r>
                <a:endPara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</a:endParaRPr>
              </a:p>
            </p:txBody>
          </p:sp>
          <p:cxnSp>
            <p:nvCxnSpPr>
              <p:cNvPr id="145" name="직선 화살표 연결선 144"/>
              <p:cNvCxnSpPr>
                <a:stCxn id="144" idx="3"/>
                <a:endCxn id="6" idx="1"/>
              </p:cNvCxnSpPr>
              <p:nvPr/>
            </p:nvCxnSpPr>
            <p:spPr>
              <a:xfrm>
                <a:off x="7327965" y="2760598"/>
                <a:ext cx="149653" cy="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>
                <a:stCxn id="139" idx="3"/>
                <a:endCxn id="144" idx="1"/>
              </p:cNvCxnSpPr>
              <p:nvPr/>
            </p:nvCxnSpPr>
            <p:spPr>
              <a:xfrm>
                <a:off x="6960748" y="2760598"/>
                <a:ext cx="14920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순서도: 처리 146"/>
              <p:cNvSpPr/>
              <p:nvPr/>
            </p:nvSpPr>
            <p:spPr>
              <a:xfrm>
                <a:off x="7642932" y="3490722"/>
                <a:ext cx="1342353" cy="680264"/>
              </a:xfrm>
              <a:prstGeom prst="flowChartProcess">
                <a:avLst/>
              </a:prstGeom>
              <a:solidFill>
                <a:schemeClr val="bg1">
                  <a:lumMod val="6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0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스태미너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감소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수치</a:t>
                </a:r>
                <a:r>
                  <a:rPr lang="en-US" altLang="ko-KR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’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만큼</a:t>
                </a:r>
                <a:r>
                  <a: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캐릭터의</a:t>
                </a:r>
                <a:endPara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현재 </a:t>
                </a:r>
                <a:r>
                  <a:rPr lang="ko-KR" altLang="en-US" sz="10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스태미너</a:t>
                </a:r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</a:rPr>
                  <a:t> 감소</a:t>
                </a:r>
                <a:endPara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꺾인 연결선 48"/>
              <p:cNvCxnSpPr>
                <a:stCxn id="77" idx="3"/>
                <a:endCxn id="138" idx="4"/>
              </p:cNvCxnSpPr>
              <p:nvPr/>
            </p:nvCxnSpPr>
            <p:spPr>
              <a:xfrm flipH="1">
                <a:off x="4165963" y="2756054"/>
                <a:ext cx="5341425" cy="1235791"/>
              </a:xfrm>
              <a:prstGeom prst="bentConnector4">
                <a:avLst>
                  <a:gd name="adj1" fmla="val -4280"/>
                  <a:gd name="adj2" fmla="val 133296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꺾인 연결선 52"/>
              <p:cNvCxnSpPr>
                <a:stCxn id="147" idx="2"/>
                <a:endCxn id="138" idx="4"/>
              </p:cNvCxnSpPr>
              <p:nvPr/>
            </p:nvCxnSpPr>
            <p:spPr>
              <a:xfrm rot="5400000" flipH="1">
                <a:off x="6150465" y="2007343"/>
                <a:ext cx="179141" cy="4148146"/>
              </a:xfrm>
              <a:prstGeom prst="bentConnector3">
                <a:avLst>
                  <a:gd name="adj1" fmla="val -127609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55"/>
              <p:cNvCxnSpPr>
                <a:stCxn id="8" idx="3"/>
                <a:endCxn id="6" idx="1"/>
              </p:cNvCxnSpPr>
              <p:nvPr/>
            </p:nvCxnSpPr>
            <p:spPr>
              <a:xfrm flipV="1">
                <a:off x="6861311" y="2760599"/>
                <a:ext cx="616307" cy="1066628"/>
              </a:xfrm>
              <a:prstGeom prst="bentConnector3">
                <a:avLst>
                  <a:gd name="adj1" fmla="val 82500"/>
                </a:avLst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4080490" y="2413142"/>
              <a:ext cx="179536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70C0"/>
                  </a:solidFill>
                </a:rPr>
                <a:t>①</a:t>
              </a:r>
              <a:endPara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3534937" y="1317215"/>
            <a:ext cx="5376312" cy="3398528"/>
            <a:chOff x="5311485" y="1561055"/>
            <a:chExt cx="5376312" cy="3398528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5489534" y="1561055"/>
              <a:ext cx="1057814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조작 제한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5311485" y="2347746"/>
              <a:ext cx="1413912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이동 제한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7292685" y="2347746"/>
              <a:ext cx="1413912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점프 제한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9273885" y="2347746"/>
              <a:ext cx="1413912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‘</a:t>
              </a:r>
              <a:r>
                <a:rPr lang="ko-KR" altLang="en-US" sz="1100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대쉬</a:t>
              </a:r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 제한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’</a:t>
              </a: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= 1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5410922" y="3455910"/>
              <a:ext cx="1215038" cy="58067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지속 시간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동안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&lt;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이동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입력값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0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7392122" y="3455910"/>
              <a:ext cx="1215038" cy="58067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지속 시간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동안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&lt;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점프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입력값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0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9373322" y="3455910"/>
              <a:ext cx="1215038" cy="58067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지속 시간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동안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&lt;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대쉬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입력값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&gt;</a:t>
              </a: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0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6018441" y="2015670"/>
              <a:ext cx="0" cy="3320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1678" y="3095259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5" name="직선 연결선 14"/>
            <p:cNvCxnSpPr>
              <a:stCxn id="5" idx="2"/>
              <a:endCxn id="14" idx="0"/>
            </p:cNvCxnSpPr>
            <p:nvPr/>
          </p:nvCxnSpPr>
          <p:spPr>
            <a:xfrm>
              <a:off x="6018441" y="2976424"/>
              <a:ext cx="0" cy="1188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900036" y="2569752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7" name="직선 화살표 연결선 16"/>
            <p:cNvCxnSpPr>
              <a:stCxn id="16" idx="3"/>
              <a:endCxn id="6" idx="1"/>
            </p:cNvCxnSpPr>
            <p:nvPr/>
          </p:nvCxnSpPr>
          <p:spPr>
            <a:xfrm>
              <a:off x="7118045" y="2662085"/>
              <a:ext cx="1746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3"/>
              <a:endCxn id="16" idx="1"/>
            </p:cNvCxnSpPr>
            <p:nvPr/>
          </p:nvCxnSpPr>
          <p:spPr>
            <a:xfrm>
              <a:off x="6725397" y="2662085"/>
              <a:ext cx="1746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4" idx="2"/>
              <a:endCxn id="8" idx="0"/>
            </p:cNvCxnSpPr>
            <p:nvPr/>
          </p:nvCxnSpPr>
          <p:spPr>
            <a:xfrm>
              <a:off x="6018441" y="3279925"/>
              <a:ext cx="0" cy="1759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885040" y="3095259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23" name="직선 연결선 22"/>
            <p:cNvCxnSpPr>
              <a:stCxn id="6" idx="2"/>
              <a:endCxn id="22" idx="0"/>
            </p:cNvCxnSpPr>
            <p:nvPr/>
          </p:nvCxnSpPr>
          <p:spPr>
            <a:xfrm>
              <a:off x="7999641" y="2976424"/>
              <a:ext cx="2162" cy="1188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2" idx="2"/>
              <a:endCxn id="9" idx="0"/>
            </p:cNvCxnSpPr>
            <p:nvPr/>
          </p:nvCxnSpPr>
          <p:spPr>
            <a:xfrm flipH="1">
              <a:off x="7999641" y="3279925"/>
              <a:ext cx="2162" cy="1759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866239" y="3105931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30" name="직선 연결선 29"/>
            <p:cNvCxnSpPr>
              <a:stCxn id="7" idx="2"/>
              <a:endCxn id="29" idx="0"/>
            </p:cNvCxnSpPr>
            <p:nvPr/>
          </p:nvCxnSpPr>
          <p:spPr>
            <a:xfrm>
              <a:off x="9980841" y="2976424"/>
              <a:ext cx="2161" cy="12950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9" idx="2"/>
              <a:endCxn id="10" idx="0"/>
            </p:cNvCxnSpPr>
            <p:nvPr/>
          </p:nvCxnSpPr>
          <p:spPr>
            <a:xfrm flipH="1">
              <a:off x="9980841" y="3290597"/>
              <a:ext cx="2161" cy="1653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881236" y="2569752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41" name="직선 화살표 연결선 40"/>
            <p:cNvCxnSpPr>
              <a:stCxn id="40" idx="3"/>
              <a:endCxn id="7" idx="1"/>
            </p:cNvCxnSpPr>
            <p:nvPr/>
          </p:nvCxnSpPr>
          <p:spPr>
            <a:xfrm>
              <a:off x="9099245" y="2662085"/>
              <a:ext cx="17464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6" idx="3"/>
              <a:endCxn id="40" idx="1"/>
            </p:cNvCxnSpPr>
            <p:nvPr/>
          </p:nvCxnSpPr>
          <p:spPr>
            <a:xfrm>
              <a:off x="8706597" y="2662085"/>
              <a:ext cx="17463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8" idx="3"/>
              <a:endCxn id="6" idx="1"/>
            </p:cNvCxnSpPr>
            <p:nvPr/>
          </p:nvCxnSpPr>
          <p:spPr>
            <a:xfrm flipV="1">
              <a:off x="6625960" y="2662085"/>
              <a:ext cx="666725" cy="1084163"/>
            </a:xfrm>
            <a:prstGeom prst="bentConnector3">
              <a:avLst>
                <a:gd name="adj1" fmla="val 8428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9" idx="3"/>
              <a:endCxn id="7" idx="1"/>
            </p:cNvCxnSpPr>
            <p:nvPr/>
          </p:nvCxnSpPr>
          <p:spPr>
            <a:xfrm flipV="1">
              <a:off x="8607160" y="2662085"/>
              <a:ext cx="666725" cy="1084163"/>
            </a:xfrm>
            <a:prstGeom prst="bentConnector3">
              <a:avLst>
                <a:gd name="adj1" fmla="val 84287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8" idx="2"/>
              <a:endCxn id="94" idx="0"/>
            </p:cNvCxnSpPr>
            <p:nvPr/>
          </p:nvCxnSpPr>
          <p:spPr>
            <a:xfrm flipH="1">
              <a:off x="6015533" y="4036585"/>
              <a:ext cx="2908" cy="5601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>
              <a:stCxn id="9" idx="2"/>
              <a:endCxn id="94" idx="0"/>
            </p:cNvCxnSpPr>
            <p:nvPr/>
          </p:nvCxnSpPr>
          <p:spPr>
            <a:xfrm rot="5400000">
              <a:off x="6727491" y="3324627"/>
              <a:ext cx="560192" cy="198410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꺾인 연결선 98"/>
            <p:cNvCxnSpPr>
              <a:stCxn id="10" idx="2"/>
              <a:endCxn id="94" idx="0"/>
            </p:cNvCxnSpPr>
            <p:nvPr/>
          </p:nvCxnSpPr>
          <p:spPr>
            <a:xfrm rot="5400000">
              <a:off x="7718091" y="2334027"/>
              <a:ext cx="560192" cy="396530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타원 93"/>
            <p:cNvSpPr/>
            <p:nvPr/>
          </p:nvSpPr>
          <p:spPr>
            <a:xfrm>
              <a:off x="5834130" y="4596777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B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40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1461177" y="771306"/>
            <a:ext cx="3404540" cy="3505479"/>
            <a:chOff x="1461177" y="771306"/>
            <a:chExt cx="3404540" cy="3505479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516518" y="771306"/>
              <a:ext cx="1057814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강제 점프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461177" y="1585170"/>
              <a:ext cx="1168493" cy="505353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함정의 강제 점프 방향 확인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4" idx="2"/>
              <a:endCxn id="7" idx="0"/>
            </p:cNvCxnSpPr>
            <p:nvPr/>
          </p:nvCxnSpPr>
          <p:spPr>
            <a:xfrm flipH="1">
              <a:off x="2045424" y="1225921"/>
              <a:ext cx="1" cy="3592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처리 12"/>
            <p:cNvSpPr/>
            <p:nvPr/>
          </p:nvSpPr>
          <p:spPr>
            <a:xfrm>
              <a:off x="1671843" y="2449772"/>
              <a:ext cx="747162" cy="36413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방향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0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879959" y="2449772"/>
              <a:ext cx="747162" cy="36413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방향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1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5" name="순서도: 처리 14"/>
            <p:cNvSpPr/>
            <p:nvPr/>
          </p:nvSpPr>
          <p:spPr>
            <a:xfrm>
              <a:off x="4082534" y="2449772"/>
              <a:ext cx="747162" cy="364136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방향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= 2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7" idx="2"/>
              <a:endCxn id="13" idx="0"/>
            </p:cNvCxnSpPr>
            <p:nvPr/>
          </p:nvCxnSpPr>
          <p:spPr>
            <a:xfrm>
              <a:off x="2045424" y="2090523"/>
              <a:ext cx="0" cy="35924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7" idx="2"/>
              <a:endCxn id="14" idx="0"/>
            </p:cNvCxnSpPr>
            <p:nvPr/>
          </p:nvCxnSpPr>
          <p:spPr>
            <a:xfrm rot="16200000" flipH="1">
              <a:off x="2469858" y="1666089"/>
              <a:ext cx="359249" cy="1208116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7" idx="2"/>
              <a:endCxn id="15" idx="0"/>
            </p:cNvCxnSpPr>
            <p:nvPr/>
          </p:nvCxnSpPr>
          <p:spPr>
            <a:xfrm rot="16200000" flipH="1">
              <a:off x="3071145" y="1064801"/>
              <a:ext cx="359249" cy="2410691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71842" y="3092622"/>
              <a:ext cx="747163" cy="506789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 왼쪽으로 점프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2841167" y="3092622"/>
              <a:ext cx="819204" cy="506789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 오른쪽으로 점프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4046513" y="3092621"/>
              <a:ext cx="819204" cy="506789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캐릭터가 가운데로 점프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13" idx="2"/>
              <a:endCxn id="27" idx="0"/>
            </p:cNvCxnSpPr>
            <p:nvPr/>
          </p:nvCxnSpPr>
          <p:spPr>
            <a:xfrm>
              <a:off x="2045424" y="2813908"/>
              <a:ext cx="0" cy="2787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2"/>
              <a:endCxn id="28" idx="0"/>
            </p:cNvCxnSpPr>
            <p:nvPr/>
          </p:nvCxnSpPr>
          <p:spPr>
            <a:xfrm flipH="1">
              <a:off x="3250769" y="2813908"/>
              <a:ext cx="2771" cy="2787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5" idx="2"/>
              <a:endCxn id="29" idx="0"/>
            </p:cNvCxnSpPr>
            <p:nvPr/>
          </p:nvCxnSpPr>
          <p:spPr>
            <a:xfrm>
              <a:off x="4456115" y="2813908"/>
              <a:ext cx="0" cy="2787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107" idx="0"/>
            </p:cNvCxnSpPr>
            <p:nvPr/>
          </p:nvCxnSpPr>
          <p:spPr>
            <a:xfrm flipH="1">
              <a:off x="2045423" y="3599411"/>
              <a:ext cx="1" cy="31456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꺾인 연결선 57"/>
            <p:cNvCxnSpPr>
              <a:stCxn id="28" idx="2"/>
              <a:endCxn id="107" idx="0"/>
            </p:cNvCxnSpPr>
            <p:nvPr/>
          </p:nvCxnSpPr>
          <p:spPr>
            <a:xfrm rot="5400000">
              <a:off x="2490812" y="3154022"/>
              <a:ext cx="314568" cy="1205346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29" idx="2"/>
              <a:endCxn id="107" idx="0"/>
            </p:cNvCxnSpPr>
            <p:nvPr/>
          </p:nvCxnSpPr>
          <p:spPr>
            <a:xfrm rot="5400000">
              <a:off x="3093485" y="2551348"/>
              <a:ext cx="314569" cy="2410692"/>
            </a:xfrm>
            <a:prstGeom prst="bent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1864020" y="3913979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C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6612787" y="771307"/>
            <a:ext cx="3126244" cy="3494379"/>
            <a:chOff x="6612787" y="771307"/>
            <a:chExt cx="3126244" cy="3494379"/>
          </a:xfrm>
        </p:grpSpPr>
        <p:sp>
          <p:nvSpPr>
            <p:cNvPr id="61" name="순서도: 수행의 시작/종료 60"/>
            <p:cNvSpPr/>
            <p:nvPr/>
          </p:nvSpPr>
          <p:spPr>
            <a:xfrm>
              <a:off x="6937191" y="771307"/>
              <a:ext cx="869106" cy="454615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밀쳐냄</a:t>
              </a:r>
              <a:r>
                <a:rPr lang="en-US" altLang="ko-KR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</a:p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2" name="순서도: 처리 61"/>
            <p:cNvSpPr/>
            <p:nvPr/>
          </p:nvSpPr>
          <p:spPr>
            <a:xfrm>
              <a:off x="6927468" y="1585170"/>
              <a:ext cx="888553" cy="505353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함정의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충돌 방향 확인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4" name="순서도: 판단 63"/>
            <p:cNvSpPr/>
            <p:nvPr/>
          </p:nvSpPr>
          <p:spPr>
            <a:xfrm>
              <a:off x="6612787" y="2449771"/>
              <a:ext cx="1517914" cy="628680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충돌 방향이 왼쪽인가</a:t>
              </a:r>
              <a:r>
                <a:rPr lang="en-US" altLang="ko-KR" sz="1100" b="1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5" name="순서도: 처리 64"/>
            <p:cNvSpPr/>
            <p:nvPr/>
          </p:nvSpPr>
          <p:spPr>
            <a:xfrm>
              <a:off x="6867899" y="3553456"/>
              <a:ext cx="1007691" cy="71223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캐릭터의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오른쪽으로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밀쳐남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’ </a:t>
              </a: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리액션 진행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/>
            <p:cNvSpPr/>
            <p:nvPr/>
          </p:nvSpPr>
          <p:spPr>
            <a:xfrm>
              <a:off x="8731340" y="2407996"/>
              <a:ext cx="1007691" cy="71223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캐릭터의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왼쪽으로</a:t>
              </a:r>
              <a:endPara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‘</a:t>
              </a:r>
              <a:r>
                <a:rPr lang="ko-KR" altLang="en-US" sz="1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밀쳐남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’ </a:t>
              </a:r>
            </a:p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리액션 진행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54982" y="3184124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68" name="직선 연결선 67"/>
            <p:cNvCxnSpPr>
              <a:stCxn id="64" idx="2"/>
              <a:endCxn id="67" idx="0"/>
            </p:cNvCxnSpPr>
            <p:nvPr/>
          </p:nvCxnSpPr>
          <p:spPr>
            <a:xfrm>
              <a:off x="7371744" y="3078451"/>
              <a:ext cx="1" cy="1056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67" idx="2"/>
              <a:endCxn id="65" idx="0"/>
            </p:cNvCxnSpPr>
            <p:nvPr/>
          </p:nvCxnSpPr>
          <p:spPr>
            <a:xfrm>
              <a:off x="7371745" y="3368790"/>
              <a:ext cx="0" cy="1846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87828" y="2670809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75" name="직선 화살표 연결선 74"/>
            <p:cNvCxnSpPr>
              <a:stCxn id="74" idx="3"/>
              <a:endCxn id="66" idx="1"/>
            </p:cNvCxnSpPr>
            <p:nvPr/>
          </p:nvCxnSpPr>
          <p:spPr>
            <a:xfrm>
              <a:off x="8505837" y="2763142"/>
              <a:ext cx="225503" cy="9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4" idx="3"/>
              <a:endCxn id="74" idx="1"/>
            </p:cNvCxnSpPr>
            <p:nvPr/>
          </p:nvCxnSpPr>
          <p:spPr>
            <a:xfrm flipV="1">
              <a:off x="8130701" y="2763142"/>
              <a:ext cx="157127" cy="9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62" idx="2"/>
              <a:endCxn id="64" idx="0"/>
            </p:cNvCxnSpPr>
            <p:nvPr/>
          </p:nvCxnSpPr>
          <p:spPr>
            <a:xfrm flipH="1">
              <a:off x="7371744" y="2090523"/>
              <a:ext cx="1" cy="3592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61" idx="2"/>
              <a:endCxn id="62" idx="0"/>
            </p:cNvCxnSpPr>
            <p:nvPr/>
          </p:nvCxnSpPr>
          <p:spPr>
            <a:xfrm>
              <a:off x="7371744" y="1225922"/>
              <a:ext cx="1" cy="35924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66" idx="2"/>
              <a:endCxn id="108" idx="0"/>
            </p:cNvCxnSpPr>
            <p:nvPr/>
          </p:nvCxnSpPr>
          <p:spPr>
            <a:xfrm flipH="1">
              <a:off x="9235185" y="3120226"/>
              <a:ext cx="1" cy="6123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65" idx="3"/>
              <a:endCxn id="108" idx="2"/>
            </p:cNvCxnSpPr>
            <p:nvPr/>
          </p:nvCxnSpPr>
          <p:spPr>
            <a:xfrm>
              <a:off x="7875590" y="3909571"/>
              <a:ext cx="1178192" cy="440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9053782" y="3732576"/>
              <a:ext cx="362806" cy="3628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D</a:t>
              </a:r>
              <a:endPara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72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527612" y="1314054"/>
            <a:ext cx="5013881" cy="3057288"/>
            <a:chOff x="5109277" y="1454097"/>
            <a:chExt cx="5013881" cy="3057288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5349908" y="1454097"/>
              <a:ext cx="942066" cy="38408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적용 이후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순서도: 판단 2"/>
            <p:cNvSpPr/>
            <p:nvPr/>
          </p:nvSpPr>
          <p:spPr>
            <a:xfrm>
              <a:off x="5109277" y="2121553"/>
              <a:ext cx="1423328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횟수가</a:t>
              </a:r>
              <a:endParaRPr lang="en-US" altLang="ko-KR" sz="11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1</a:t>
              </a:r>
              <a:r>
                <a:rPr lang="ko-KR" altLang="en-US" sz="1100" b="1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회형인가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7098715" y="2121553"/>
              <a:ext cx="1423328" cy="628678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횟수가</a:t>
              </a:r>
              <a:endParaRPr lang="en-US" altLang="ko-KR" sz="11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  <a:p>
              <a:pPr algn="ctr"/>
              <a:r>
                <a:rPr lang="ko-KR" altLang="en-US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반복형인가</a:t>
              </a:r>
              <a:r>
                <a:rPr lang="en-US" altLang="ko-KR" sz="1100" b="1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j-lt"/>
                </a:rPr>
                <a:t>?</a:t>
              </a:r>
              <a:endParaRPr lang="ko-KR" altLang="en-US" sz="11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9088153" y="2243852"/>
              <a:ext cx="1035005" cy="38408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종료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5303439" y="4127305"/>
              <a:ext cx="1035005" cy="38408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플로우</a:t>
              </a:r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 종료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5309735" y="3259514"/>
              <a:ext cx="1022412" cy="506789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해당 함정을 비활성 상태로 변경</a:t>
              </a:r>
              <a:endPara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7098715" y="3302314"/>
              <a:ext cx="1423328" cy="452063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</a:rPr>
                <a:t>발동 형식에 따른 함정 발동</a:t>
              </a:r>
              <a:endParaRPr lang="ko-KR" altLang="en-US" sz="11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4" idx="2"/>
              <a:endCxn id="3" idx="0"/>
            </p:cNvCxnSpPr>
            <p:nvPr/>
          </p:nvCxnSpPr>
          <p:spPr>
            <a:xfrm>
              <a:off x="5820941" y="1838177"/>
              <a:ext cx="0" cy="2833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693616" y="2904038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96093" y="2343559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04178" y="2879324"/>
              <a:ext cx="23352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Yes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91101" y="2343559"/>
              <a:ext cx="2180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2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</a:rPr>
                <a:t>No</a:t>
              </a:r>
              <a:endPara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6" name="직선 연결선 15"/>
            <p:cNvCxnSpPr>
              <a:stCxn id="3" idx="3"/>
              <a:endCxn id="14" idx="1"/>
            </p:cNvCxnSpPr>
            <p:nvPr/>
          </p:nvCxnSpPr>
          <p:spPr>
            <a:xfrm>
              <a:off x="6532605" y="2435892"/>
              <a:ext cx="1584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3"/>
              <a:endCxn id="5" idx="1"/>
            </p:cNvCxnSpPr>
            <p:nvPr/>
          </p:nvCxnSpPr>
          <p:spPr>
            <a:xfrm>
              <a:off x="6909110" y="2435892"/>
              <a:ext cx="18960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3"/>
              <a:endCxn id="6" idx="1"/>
            </p:cNvCxnSpPr>
            <p:nvPr/>
          </p:nvCxnSpPr>
          <p:spPr>
            <a:xfrm>
              <a:off x="8914102" y="2435892"/>
              <a:ext cx="17405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5" idx="3"/>
              <a:endCxn id="12" idx="1"/>
            </p:cNvCxnSpPr>
            <p:nvPr/>
          </p:nvCxnSpPr>
          <p:spPr>
            <a:xfrm>
              <a:off x="8522043" y="2435892"/>
              <a:ext cx="1740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1" idx="2"/>
              <a:endCxn id="9" idx="0"/>
            </p:cNvCxnSpPr>
            <p:nvPr/>
          </p:nvCxnSpPr>
          <p:spPr>
            <a:xfrm>
              <a:off x="7810379" y="3088704"/>
              <a:ext cx="0" cy="2136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5" idx="2"/>
              <a:endCxn id="11" idx="0"/>
            </p:cNvCxnSpPr>
            <p:nvPr/>
          </p:nvCxnSpPr>
          <p:spPr>
            <a:xfrm>
              <a:off x="7810379" y="2750231"/>
              <a:ext cx="0" cy="15380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8" idx="2"/>
              <a:endCxn id="7" idx="0"/>
            </p:cNvCxnSpPr>
            <p:nvPr/>
          </p:nvCxnSpPr>
          <p:spPr>
            <a:xfrm>
              <a:off x="5820941" y="3766303"/>
              <a:ext cx="1" cy="3610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  <a:endCxn id="8" idx="0"/>
            </p:cNvCxnSpPr>
            <p:nvPr/>
          </p:nvCxnSpPr>
          <p:spPr>
            <a:xfrm>
              <a:off x="5820941" y="3063990"/>
              <a:ext cx="0" cy="1955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3" idx="2"/>
              <a:endCxn id="13" idx="0"/>
            </p:cNvCxnSpPr>
            <p:nvPr/>
          </p:nvCxnSpPr>
          <p:spPr>
            <a:xfrm>
              <a:off x="5820941" y="2750231"/>
              <a:ext cx="0" cy="1290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27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453</Words>
  <Application>Microsoft Office PowerPoint</Application>
  <PresentationFormat>와이드스크린</PresentationFormat>
  <Paragraphs>194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김용기</dc:creator>
  <cp:lastModifiedBy>Windows 사용자</cp:lastModifiedBy>
  <cp:revision>71</cp:revision>
  <dcterms:created xsi:type="dcterms:W3CDTF">2018-02-11T05:51:37Z</dcterms:created>
  <dcterms:modified xsi:type="dcterms:W3CDTF">2018-04-08T08:57:34Z</dcterms:modified>
</cp:coreProperties>
</file>