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8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7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20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3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77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3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2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02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3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7590-4DA1-4691-AFD0-9C494C5B43CD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B4A4-A8C8-4CD5-8B72-EC9EAF21B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1068" y="1122363"/>
            <a:ext cx="9516932" cy="2387600"/>
          </a:xfrm>
        </p:spPr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엔진 네트워크 연동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2023-11-21   </a:t>
            </a:r>
            <a:r>
              <a:rPr lang="ko-KR" altLang="en-US" dirty="0" smtClean="0"/>
              <a:t>정내훈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19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851" y="699247"/>
            <a:ext cx="4034118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네트워크 </a:t>
            </a:r>
            <a:r>
              <a:rPr lang="ko-KR" altLang="en-US" dirty="0" err="1" smtClean="0"/>
              <a:t>쓰레드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서버에서온</a:t>
            </a:r>
            <a:r>
              <a:rPr lang="ko-KR" altLang="en-US" dirty="0" smtClean="0"/>
              <a:t> 패킷 </a:t>
            </a:r>
            <a:r>
              <a:rPr lang="ko-KR" altLang="en-US" dirty="0" smtClean="0"/>
              <a:t>수신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(server, buffer);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이동 패킷이면</a:t>
            </a:r>
            <a:endParaRPr lang="en-US" altLang="ko-KR" dirty="0" smtClean="0"/>
          </a:p>
          <a:p>
            <a:r>
              <a:rPr lang="en-US" altLang="ko-KR" dirty="0" smtClean="0"/>
              <a:t>Actor LIST</a:t>
            </a:r>
            <a:r>
              <a:rPr lang="ko-KR" altLang="en-US" dirty="0" smtClean="0"/>
              <a:t>의 해당 </a:t>
            </a:r>
            <a:r>
              <a:rPr lang="en-US" altLang="ko-KR" dirty="0" smtClean="0"/>
              <a:t>Actor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x, y, z</a:t>
            </a:r>
            <a:r>
              <a:rPr lang="ko-KR" altLang="en-US" dirty="0" smtClean="0"/>
              <a:t>값 수정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새 </a:t>
            </a:r>
            <a:r>
              <a:rPr lang="ko-KR" altLang="en-US" dirty="0" err="1" smtClean="0"/>
              <a:t>액터</a:t>
            </a:r>
            <a:r>
              <a:rPr lang="ko-KR" altLang="en-US" dirty="0" smtClean="0"/>
              <a:t> 추가 패킷이면</a:t>
            </a:r>
            <a:endParaRPr lang="en-US" altLang="ko-KR" dirty="0" smtClean="0"/>
          </a:p>
          <a:p>
            <a:r>
              <a:rPr lang="en-US" altLang="ko-KR" dirty="0" smtClean="0"/>
              <a:t>Actor LIST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(Actor ID, Type, x, y, z)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Goto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870115" y="699247"/>
            <a:ext cx="4232237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게임 </a:t>
            </a:r>
            <a:r>
              <a:rPr lang="ko-KR" altLang="en-US" sz="1400" dirty="0" err="1" smtClean="0"/>
              <a:t>로직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Actor</a:t>
            </a:r>
          </a:p>
          <a:p>
            <a:pPr algn="ctr"/>
            <a:endParaRPr lang="en-US" altLang="ko-KR" sz="1400" dirty="0"/>
          </a:p>
          <a:p>
            <a:r>
              <a:rPr lang="en-US" altLang="ko-KR" sz="1400" dirty="0" smtClean="0"/>
              <a:t>Tick()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Actor LIST</a:t>
            </a:r>
            <a:r>
              <a:rPr lang="ko-KR" altLang="en-US" sz="1400" dirty="0" smtClean="0"/>
              <a:t>에 새로운 </a:t>
            </a:r>
            <a:r>
              <a:rPr lang="en-US" altLang="ko-KR" sz="1400" dirty="0" smtClean="0"/>
              <a:t>Actor</a:t>
            </a:r>
            <a:r>
              <a:rPr lang="ko-KR" altLang="en-US" sz="1400" dirty="0" smtClean="0"/>
              <a:t>가 등록되었는가</a:t>
            </a:r>
            <a:r>
              <a:rPr lang="en-US" altLang="ko-KR" sz="1400" dirty="0" smtClean="0"/>
              <a:t>?</a:t>
            </a:r>
          </a:p>
          <a:p>
            <a:r>
              <a:rPr lang="en-US" altLang="ko-KR" sz="1400" dirty="0" smtClean="0"/>
              <a:t>    YES : </a:t>
            </a:r>
            <a:r>
              <a:rPr lang="en-US" altLang="ko-KR" sz="1400" dirty="0" err="1" smtClean="0"/>
              <a:t>create_new_player_actor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player_id</a:t>
            </a:r>
            <a:r>
              <a:rPr lang="en-US" altLang="ko-KR" sz="1400" dirty="0" smtClean="0"/>
              <a:t>, x, y, z);</a:t>
            </a:r>
            <a:endParaRPr lang="en-US" altLang="ko-KR" sz="1400" dirty="0" smtClean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4987065" y="1834179"/>
            <a:ext cx="2259106" cy="84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 LIST </a:t>
            </a:r>
            <a:r>
              <a:rPr lang="ko-KR" altLang="en-US" dirty="0" smtClean="0"/>
              <a:t>배열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060" y="1431681"/>
            <a:ext cx="254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Actor ID : Type : x, y, z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69402" y="4346089"/>
            <a:ext cx="7767021" cy="2388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다른 플레이어 캐릭터 </a:t>
            </a:r>
            <a:r>
              <a:rPr lang="en-US" altLang="ko-KR" sz="1100" dirty="0" err="1" smtClean="0"/>
              <a:t>Actpor</a:t>
            </a:r>
            <a:endParaRPr lang="en-US" altLang="ko-KR" sz="1100" dirty="0" smtClean="0"/>
          </a:p>
          <a:p>
            <a:r>
              <a:rPr lang="en-US" altLang="ko-KR" sz="1100" dirty="0" smtClean="0"/>
              <a:t>Tick()</a:t>
            </a:r>
          </a:p>
          <a:p>
            <a:r>
              <a:rPr lang="en-US" altLang="ko-KR" sz="1100" dirty="0" smtClean="0"/>
              <a:t>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en-US" altLang="ko-KR" sz="1100" dirty="0" smtClean="0"/>
              <a:t>if (ACTOR_LIST[</a:t>
            </a:r>
            <a:r>
              <a:rPr lang="en-US" altLang="ko-KR" sz="1100" dirty="0" err="1" smtClean="0"/>
              <a:t>my_player_id</a:t>
            </a:r>
            <a:r>
              <a:rPr lang="en-US" altLang="ko-KR" sz="1100" dirty="0" smtClean="0"/>
              <a:t>].active == false)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 YES  : </a:t>
            </a:r>
            <a:r>
              <a:rPr lang="ko-KR" altLang="en-US" sz="1100" dirty="0" smtClean="0"/>
              <a:t>자살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 </a:t>
            </a:r>
            <a:r>
              <a:rPr lang="en-US" altLang="ko-KR" sz="1100" dirty="0" err="1" smtClean="0"/>
              <a:t>target_position</a:t>
            </a:r>
            <a:r>
              <a:rPr lang="en-US" altLang="ko-KR" sz="1100" dirty="0" smtClean="0"/>
              <a:t> = Actor List</a:t>
            </a:r>
            <a:r>
              <a:rPr lang="ko-KR" altLang="en-US" sz="1100" dirty="0" smtClean="0"/>
              <a:t>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있는 </a:t>
            </a:r>
            <a:r>
              <a:rPr lang="en-US" altLang="ko-KR" sz="1100" dirty="0" smtClean="0"/>
              <a:t>x, y, z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current_position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new_position</a:t>
            </a:r>
            <a:r>
              <a:rPr lang="en-US" altLang="ko-KR" sz="1100" dirty="0" smtClean="0"/>
              <a:t> = </a:t>
            </a:r>
            <a:r>
              <a:rPr lang="en-US" altLang="ko-KR" sz="1100" dirty="0" err="1" smtClean="0"/>
              <a:t>current_position</a:t>
            </a:r>
            <a:r>
              <a:rPr lang="en-US" altLang="ko-KR" sz="1100" dirty="0" smtClean="0"/>
              <a:t> + (</a:t>
            </a:r>
            <a:r>
              <a:rPr lang="en-US" altLang="ko-KR" sz="1100" dirty="0" err="1" smtClean="0"/>
              <a:t>target_position</a:t>
            </a:r>
            <a:r>
              <a:rPr lang="en-US" altLang="ko-KR" sz="1100" dirty="0" smtClean="0"/>
              <a:t> – </a:t>
            </a:r>
            <a:r>
              <a:rPr lang="en-US" altLang="ko-KR" sz="1100" dirty="0" err="1" smtClean="0"/>
              <a:t>current_position</a:t>
            </a:r>
            <a:r>
              <a:rPr lang="en-US" altLang="ko-KR" sz="1100" dirty="0" smtClean="0"/>
              <a:t>) * (</a:t>
            </a:r>
            <a:r>
              <a:rPr lang="ko-KR" altLang="en-US" sz="1100" dirty="0" smtClean="0"/>
              <a:t>단위이동거리 </a:t>
            </a:r>
            <a:r>
              <a:rPr lang="en-US" altLang="ko-KR" sz="1100" dirty="0" smtClean="0"/>
              <a:t>/ </a:t>
            </a:r>
            <a:r>
              <a:rPr lang="ko-KR" altLang="en-US" sz="1100" dirty="0" smtClean="0"/>
              <a:t>거리</a:t>
            </a:r>
            <a:r>
              <a:rPr lang="en-US" altLang="ko-KR" sz="1100" dirty="0" smtClean="0"/>
              <a:t>(target, current))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move_to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new_position</a:t>
            </a:r>
            <a:r>
              <a:rPr lang="en-US" altLang="ko-KR" sz="1100" dirty="0" smtClean="0"/>
              <a:t>);</a:t>
            </a:r>
          </a:p>
          <a:p>
            <a:r>
              <a:rPr lang="en-US" altLang="ko-KR" sz="1100" dirty="0"/>
              <a:t>}</a:t>
            </a:r>
            <a:endParaRPr lang="en-US" altLang="ko-KR" sz="1100" dirty="0" smtClean="0"/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  <p:cxnSp>
        <p:nvCxnSpPr>
          <p:cNvPr id="8" name="직선 화살표 연결선 7"/>
          <p:cNvCxnSpPr>
            <a:stCxn id="2" idx="3"/>
            <a:endCxn id="4" idx="1"/>
          </p:cNvCxnSpPr>
          <p:nvPr/>
        </p:nvCxnSpPr>
        <p:spPr>
          <a:xfrm>
            <a:off x="4528969" y="2259106"/>
            <a:ext cx="458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3"/>
            <a:endCxn id="3" idx="1"/>
          </p:cNvCxnSpPr>
          <p:nvPr/>
        </p:nvCxnSpPr>
        <p:spPr>
          <a:xfrm>
            <a:off x="7246171" y="2259106"/>
            <a:ext cx="623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4" idx="2"/>
            <a:endCxn id="6" idx="0"/>
          </p:cNvCxnSpPr>
          <p:nvPr/>
        </p:nvCxnSpPr>
        <p:spPr>
          <a:xfrm flipH="1">
            <a:off x="5152913" y="2684033"/>
            <a:ext cx="963705" cy="166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3" idx="2"/>
            <a:endCxn id="6" idx="3"/>
          </p:cNvCxnSpPr>
          <p:nvPr/>
        </p:nvCxnSpPr>
        <p:spPr>
          <a:xfrm rot="5400000">
            <a:off x="8650718" y="4204671"/>
            <a:ext cx="1721223" cy="949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40413" y="47979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23784" y="1958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59945" y="3497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43897" y="23380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쓰기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40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851" y="699247"/>
            <a:ext cx="4034118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/>
              <a:t>액터</a:t>
            </a:r>
            <a:r>
              <a:rPr lang="ko-KR" altLang="en-US" dirty="0" smtClean="0"/>
              <a:t> 리스트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actor_info</a:t>
            </a:r>
            <a:r>
              <a:rPr lang="en-US" altLang="ko-KR" dirty="0" smtClean="0"/>
              <a:t>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bool active = false;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player_id</a:t>
            </a:r>
            <a:r>
              <a:rPr lang="en-US" altLang="ko-KR" dirty="0" smtClean="0"/>
              <a:t>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float x, y, z;</a:t>
            </a:r>
          </a:p>
          <a:p>
            <a:r>
              <a:rPr lang="en-US" altLang="ko-KR" dirty="0" smtClean="0"/>
              <a:t>};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actor_info</a:t>
            </a:r>
            <a:r>
              <a:rPr lang="en-US" altLang="ko-KR" dirty="0" smtClean="0"/>
              <a:t> ACTOR_LIST[MAX_PLAYER];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5479230" y="453615"/>
            <a:ext cx="6712770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r>
              <a:rPr lang="ko-KR" altLang="en-US" dirty="0"/>
              <a:t>다른 플레이어 캐릭터 </a:t>
            </a:r>
            <a:r>
              <a:rPr lang="en-US" altLang="ko-KR" dirty="0" smtClean="0"/>
              <a:t>Actor</a:t>
            </a:r>
            <a:endParaRPr lang="en-US" altLang="ko-KR" dirty="0"/>
          </a:p>
          <a:p>
            <a:r>
              <a:rPr lang="en-US" altLang="ko-KR" dirty="0"/>
              <a:t>Tick()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target_position.x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smtClean="0"/>
              <a:t>ACTOR_LIST[</a:t>
            </a:r>
            <a:r>
              <a:rPr lang="en-US" altLang="ko-KR" dirty="0" err="1" smtClean="0"/>
              <a:t>my_player_id</a:t>
            </a:r>
            <a:r>
              <a:rPr lang="en-US" altLang="ko-KR" dirty="0" smtClean="0"/>
              <a:t>].x;</a:t>
            </a:r>
          </a:p>
          <a:p>
            <a:endParaRPr lang="en-US" altLang="ko-KR" dirty="0"/>
          </a:p>
          <a:p>
            <a:r>
              <a:rPr lang="en-US" altLang="ko-KR" dirty="0" err="1" smtClean="0"/>
              <a:t>new_position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current_position</a:t>
            </a:r>
            <a:r>
              <a:rPr lang="en-US" altLang="ko-KR" dirty="0"/>
              <a:t> + (</a:t>
            </a:r>
            <a:r>
              <a:rPr lang="en-US" altLang="ko-KR" dirty="0" err="1"/>
              <a:t>target_position</a:t>
            </a:r>
            <a:r>
              <a:rPr lang="en-US" altLang="ko-KR" dirty="0"/>
              <a:t> – </a:t>
            </a:r>
            <a:r>
              <a:rPr lang="en-US" altLang="ko-KR" dirty="0" err="1"/>
              <a:t>current_position</a:t>
            </a:r>
            <a:r>
              <a:rPr lang="en-US" altLang="ko-KR" dirty="0"/>
              <a:t>) * (</a:t>
            </a:r>
            <a:r>
              <a:rPr lang="ko-KR" altLang="en-US" dirty="0"/>
              <a:t>단위이동거리 </a:t>
            </a:r>
            <a:r>
              <a:rPr lang="en-US" altLang="ko-KR" dirty="0"/>
              <a:t>/ </a:t>
            </a:r>
            <a:r>
              <a:rPr lang="ko-KR" altLang="en-US" dirty="0"/>
              <a:t>거리</a:t>
            </a:r>
            <a:r>
              <a:rPr lang="en-US" altLang="ko-KR" dirty="0"/>
              <a:t>(target, current))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move_to</a:t>
            </a:r>
            <a:r>
              <a:rPr lang="en-US" altLang="ko-KR" dirty="0"/>
              <a:t>(</a:t>
            </a:r>
            <a:r>
              <a:rPr lang="en-US" altLang="ko-KR" dirty="0" err="1"/>
              <a:t>new_position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606068" y="3709596"/>
            <a:ext cx="6712770" cy="311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/>
          </a:p>
          <a:p>
            <a:pPr algn="ctr"/>
            <a:r>
              <a:rPr lang="en-US" altLang="ko-KR" dirty="0" err="1" smtClean="0"/>
              <a:t>AvatarActor</a:t>
            </a:r>
            <a:endParaRPr lang="en-US" altLang="ko-KR" dirty="0"/>
          </a:p>
          <a:p>
            <a:r>
              <a:rPr lang="en-US" altLang="ko-KR" dirty="0"/>
              <a:t>Tick()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send_to_server</a:t>
            </a:r>
            <a:r>
              <a:rPr lang="en-US" altLang="ko-KR" dirty="0" smtClean="0"/>
              <a:t>(id, x, y, z);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97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89071" y="0"/>
            <a:ext cx="6712770" cy="6666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Network Thread</a:t>
            </a:r>
            <a:endParaRPr lang="en-US" altLang="ko-KR" dirty="0"/>
          </a:p>
          <a:p>
            <a:r>
              <a:rPr lang="en-US" altLang="ko-KR" dirty="0" smtClean="0"/>
              <a:t>while(true)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(server,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switch(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[0])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case MOVE_PACKET :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pl_id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[1];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ACTOR_LIST[</a:t>
            </a:r>
            <a:r>
              <a:rPr lang="en-US" altLang="ko-KR" dirty="0" err="1" smtClean="0"/>
              <a:t>pl_id</a:t>
            </a:r>
            <a:r>
              <a:rPr lang="en-US" altLang="ko-KR" dirty="0"/>
              <a:t>].x = *(float *)(&amp;</a:t>
            </a:r>
            <a:r>
              <a:rPr lang="en-US" altLang="ko-KR" dirty="0" err="1"/>
              <a:t>buf</a:t>
            </a:r>
            <a:r>
              <a:rPr lang="en-US" altLang="ko-KR" dirty="0"/>
              <a:t>[2</a:t>
            </a:r>
            <a:r>
              <a:rPr lang="en-US" altLang="ko-KR" dirty="0" smtClean="0"/>
              <a:t>]);</a:t>
            </a: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ACTOR_LIST[</a:t>
            </a:r>
            <a:r>
              <a:rPr lang="en-US" altLang="ko-KR" dirty="0" err="1" smtClean="0"/>
              <a:t>pl_id</a:t>
            </a:r>
            <a:r>
              <a:rPr lang="en-US" altLang="ko-KR" dirty="0" smtClean="0"/>
              <a:t>].y </a:t>
            </a:r>
            <a:r>
              <a:rPr lang="en-US" altLang="ko-KR" dirty="0"/>
              <a:t>= *(float *)(&amp;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[6]);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ACTOR_LIST[</a:t>
            </a:r>
            <a:r>
              <a:rPr lang="en-US" altLang="ko-KR" dirty="0" err="1" smtClean="0"/>
              <a:t>pl_id</a:t>
            </a:r>
            <a:r>
              <a:rPr lang="en-US" altLang="ko-KR" dirty="0" smtClean="0"/>
              <a:t>].z </a:t>
            </a:r>
            <a:r>
              <a:rPr lang="en-US" altLang="ko-KR" dirty="0"/>
              <a:t>= *(float *)(&amp;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[8]);         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case NEW_PLAYER_ADDED_PACKET :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pl_id</a:t>
            </a:r>
            <a:r>
              <a:rPr lang="en-US" altLang="ko-KR" dirty="0"/>
              <a:t> = </a:t>
            </a:r>
            <a:r>
              <a:rPr lang="en-US" altLang="ko-KR" dirty="0" err="1"/>
              <a:t>buf</a:t>
            </a:r>
            <a:r>
              <a:rPr lang="en-US" altLang="ko-KR" dirty="0"/>
              <a:t>[1</a:t>
            </a:r>
            <a:r>
              <a:rPr lang="en-US" altLang="ko-KR" dirty="0" smtClean="0"/>
              <a:t>];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ACTOR_LIST[</a:t>
            </a:r>
            <a:r>
              <a:rPr lang="en-US" altLang="ko-KR" dirty="0" err="1" smtClean="0"/>
              <a:t>pl_id</a:t>
            </a:r>
            <a:r>
              <a:rPr lang="en-US" altLang="ko-KR" dirty="0" smtClean="0"/>
              <a:t>].active = true;</a:t>
            </a:r>
            <a:endParaRPr lang="en-US" altLang="ko-KR" dirty="0"/>
          </a:p>
          <a:p>
            <a:r>
              <a:rPr lang="en-US" altLang="ko-KR" dirty="0"/>
              <a:t>               ACTOR_LIST[</a:t>
            </a:r>
            <a:r>
              <a:rPr lang="en-US" altLang="ko-KR" dirty="0" err="1"/>
              <a:t>pl_id</a:t>
            </a:r>
            <a:r>
              <a:rPr lang="en-US" altLang="ko-KR" dirty="0"/>
              <a:t>].x = *(float *)(&amp;</a:t>
            </a:r>
            <a:r>
              <a:rPr lang="en-US" altLang="ko-KR" dirty="0" err="1"/>
              <a:t>buf</a:t>
            </a:r>
            <a:r>
              <a:rPr lang="en-US" altLang="ko-KR" dirty="0"/>
              <a:t>[2]);                     </a:t>
            </a:r>
          </a:p>
          <a:p>
            <a:r>
              <a:rPr lang="en-US" altLang="ko-KR" dirty="0"/>
              <a:t>               ACTOR_LIST[</a:t>
            </a:r>
            <a:r>
              <a:rPr lang="en-US" altLang="ko-KR" dirty="0" err="1"/>
              <a:t>pl_id</a:t>
            </a:r>
            <a:r>
              <a:rPr lang="en-US" altLang="ko-KR" dirty="0"/>
              <a:t>].y = *(float *)(&amp;</a:t>
            </a:r>
            <a:r>
              <a:rPr lang="en-US" altLang="ko-KR" dirty="0" err="1"/>
              <a:t>buf</a:t>
            </a:r>
            <a:r>
              <a:rPr lang="en-US" altLang="ko-KR" dirty="0"/>
              <a:t>[6]); </a:t>
            </a:r>
          </a:p>
          <a:p>
            <a:r>
              <a:rPr lang="en-US" altLang="ko-KR" dirty="0"/>
              <a:t>               ACTOR_LIST[</a:t>
            </a:r>
            <a:r>
              <a:rPr lang="en-US" altLang="ko-KR" dirty="0" err="1"/>
              <a:t>pl_id</a:t>
            </a:r>
            <a:r>
              <a:rPr lang="en-US" altLang="ko-KR" dirty="0"/>
              <a:t>].z = *(float *)(&amp;</a:t>
            </a:r>
            <a:r>
              <a:rPr lang="en-US" altLang="ko-KR" dirty="0" err="1"/>
              <a:t>buf</a:t>
            </a:r>
            <a:r>
              <a:rPr lang="en-US" altLang="ko-KR" dirty="0"/>
              <a:t>[8]);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}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case </a:t>
            </a:r>
            <a:r>
              <a:rPr lang="en-US" altLang="ko-KR" dirty="0" smtClean="0"/>
              <a:t>NEW_PLAYER_LOGOUT_PACKET </a:t>
            </a:r>
            <a:r>
              <a:rPr lang="en-US" altLang="ko-KR" dirty="0"/>
              <a:t>: {</a:t>
            </a:r>
          </a:p>
          <a:p>
            <a:r>
              <a:rPr lang="en-US" altLang="ko-KR" dirty="0"/>
              <a:t>           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pl_id</a:t>
            </a:r>
            <a:r>
              <a:rPr lang="en-US" altLang="ko-KR" dirty="0"/>
              <a:t> = </a:t>
            </a:r>
            <a:r>
              <a:rPr lang="en-US" altLang="ko-KR" dirty="0" err="1"/>
              <a:t>buf</a:t>
            </a:r>
            <a:r>
              <a:rPr lang="en-US" altLang="ko-KR" dirty="0"/>
              <a:t>[1];</a:t>
            </a:r>
          </a:p>
          <a:p>
            <a:r>
              <a:rPr lang="en-US" altLang="ko-KR" dirty="0"/>
              <a:t>               </a:t>
            </a:r>
            <a:r>
              <a:rPr lang="en-US" altLang="ko-KR" dirty="0" smtClean="0"/>
              <a:t>ACTOR_LIST[</a:t>
            </a:r>
            <a:r>
              <a:rPr lang="en-US" altLang="ko-KR" dirty="0" err="1" smtClean="0"/>
              <a:t>pl_id</a:t>
            </a:r>
            <a:r>
              <a:rPr lang="en-US" altLang="ko-KR" dirty="0" smtClean="0"/>
              <a:t>].active = false;</a:t>
            </a:r>
            <a:endParaRPr lang="en-US" altLang="ko-KR" dirty="0"/>
          </a:p>
          <a:p>
            <a:r>
              <a:rPr lang="en-US" altLang="ko-KR" dirty="0"/>
              <a:t>       }</a:t>
            </a:r>
            <a:endParaRPr lang="en-US" altLang="ko-KR" dirty="0" smtClean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19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367</Words>
  <Application>Microsoft Office PowerPoint</Application>
  <PresentationFormat>와이드스크린</PresentationFormat>
  <Paragraphs>84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언리얼 엔진 네트워크 연동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Nai Hoon Jung</dc:creator>
  <cp:lastModifiedBy>Nai Hoon Jung</cp:lastModifiedBy>
  <cp:revision>7</cp:revision>
  <dcterms:created xsi:type="dcterms:W3CDTF">2023-11-21T09:22:42Z</dcterms:created>
  <dcterms:modified xsi:type="dcterms:W3CDTF">2023-12-05T09:40:59Z</dcterms:modified>
</cp:coreProperties>
</file>