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7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0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3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7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2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7590-4DA1-4691-AFD0-9C494C5B43C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9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851" y="699247"/>
            <a:ext cx="4034118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 </a:t>
            </a:r>
            <a:r>
              <a:rPr lang="ko-KR" altLang="en-US" dirty="0" err="1" smtClean="0"/>
              <a:t>쓰레드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서버에서온</a:t>
            </a:r>
            <a:r>
              <a:rPr lang="ko-KR" altLang="en-US" dirty="0" smtClean="0"/>
              <a:t> 패킷 수신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이동 패킷이면</a:t>
            </a:r>
            <a:endParaRPr lang="en-US" altLang="ko-KR" dirty="0" smtClean="0"/>
          </a:p>
          <a:p>
            <a:r>
              <a:rPr lang="en-US" altLang="ko-KR" dirty="0" smtClean="0"/>
              <a:t>Actor LIST</a:t>
            </a:r>
            <a:r>
              <a:rPr lang="ko-KR" altLang="en-US" dirty="0" smtClean="0"/>
              <a:t>의 해당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x, y, z</a:t>
            </a:r>
            <a:r>
              <a:rPr lang="ko-KR" altLang="en-US" dirty="0" smtClean="0"/>
              <a:t>값 수정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새 </a:t>
            </a:r>
            <a:r>
              <a:rPr lang="ko-KR" altLang="en-US" dirty="0" err="1" smtClean="0"/>
              <a:t>액터</a:t>
            </a:r>
            <a:r>
              <a:rPr lang="ko-KR" altLang="en-US" dirty="0" smtClean="0"/>
              <a:t> 추가 패킷이면</a:t>
            </a:r>
            <a:endParaRPr lang="en-US" altLang="ko-KR" dirty="0" smtClean="0"/>
          </a:p>
          <a:p>
            <a:r>
              <a:rPr lang="en-US" altLang="ko-KR" dirty="0" smtClean="0"/>
              <a:t>Actor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(Actor ID, Type, x, y, z)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Goto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04267" y="699247"/>
            <a:ext cx="3666566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Actor</a:t>
            </a:r>
          </a:p>
          <a:p>
            <a:pPr algn="ctr"/>
            <a:endParaRPr lang="en-US" altLang="ko-KR" dirty="0"/>
          </a:p>
          <a:p>
            <a:r>
              <a:rPr lang="en-US" altLang="ko-KR" dirty="0" smtClean="0"/>
              <a:t>Tick()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Actor LIST</a:t>
            </a:r>
            <a:r>
              <a:rPr lang="ko-KR" altLang="en-US" dirty="0" smtClean="0"/>
              <a:t>에 새로운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가 등록되었는가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YES : </a:t>
            </a:r>
            <a:r>
              <a:rPr lang="ko-KR" altLang="en-US" dirty="0" smtClean="0"/>
              <a:t>캐릭터 </a:t>
            </a:r>
            <a:r>
              <a:rPr lang="en-US" altLang="ko-KR" dirty="0" smtClean="0"/>
              <a:t>Actor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87065" y="1834179"/>
            <a:ext cx="2259106" cy="84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LIST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060" y="1431681"/>
            <a:ext cx="25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Actor ID : Type : x, y, z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82589" y="4346089"/>
            <a:ext cx="6583680" cy="224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캐릭터 </a:t>
            </a:r>
            <a:r>
              <a:rPr lang="en-US" altLang="ko-KR" sz="900" dirty="0" err="1" smtClean="0"/>
              <a:t>Actpor</a:t>
            </a:r>
            <a:endParaRPr lang="en-US" altLang="ko-KR" sz="900" dirty="0" smtClean="0"/>
          </a:p>
          <a:p>
            <a:r>
              <a:rPr lang="en-US" altLang="ko-KR" sz="900" dirty="0" smtClean="0"/>
              <a:t>Tick()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Acotr</a:t>
            </a:r>
            <a:r>
              <a:rPr lang="en-US" altLang="ko-KR" sz="900" dirty="0" smtClean="0"/>
              <a:t> List</a:t>
            </a:r>
            <a:r>
              <a:rPr lang="ko-KR" altLang="en-US" sz="900" dirty="0" smtClean="0"/>
              <a:t>에서 내가 사라졌는가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YES  : </a:t>
            </a:r>
            <a:r>
              <a:rPr lang="ko-KR" altLang="en-US" sz="900" dirty="0" smtClean="0"/>
              <a:t>자살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/>
              <a:t> </a:t>
            </a:r>
            <a:r>
              <a:rPr lang="en-US" altLang="ko-KR" sz="900" dirty="0" err="1" smtClean="0"/>
              <a:t>target_position</a:t>
            </a:r>
            <a:r>
              <a:rPr lang="en-US" altLang="ko-KR" sz="900" dirty="0" smtClean="0"/>
              <a:t> = Actor List</a:t>
            </a:r>
            <a:r>
              <a:rPr lang="ko-KR" altLang="en-US" sz="900" dirty="0" smtClean="0"/>
              <a:t>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 </a:t>
            </a:r>
            <a:r>
              <a:rPr lang="en-US" altLang="ko-KR" sz="900" dirty="0" smtClean="0"/>
              <a:t>x, y, z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current_position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new_position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current_position</a:t>
            </a:r>
            <a:r>
              <a:rPr lang="en-US" altLang="ko-KR" sz="900" dirty="0" smtClean="0"/>
              <a:t> + (</a:t>
            </a:r>
            <a:r>
              <a:rPr lang="en-US" altLang="ko-KR" sz="900" dirty="0" err="1" smtClean="0"/>
              <a:t>target_position</a:t>
            </a:r>
            <a:r>
              <a:rPr lang="en-US" altLang="ko-KR" sz="900" dirty="0" smtClean="0"/>
              <a:t> – </a:t>
            </a:r>
            <a:r>
              <a:rPr lang="en-US" altLang="ko-KR" sz="900" dirty="0" err="1" smtClean="0"/>
              <a:t>current_position</a:t>
            </a:r>
            <a:r>
              <a:rPr lang="en-US" altLang="ko-KR" sz="900" dirty="0" smtClean="0"/>
              <a:t>) * (</a:t>
            </a:r>
            <a:r>
              <a:rPr lang="ko-KR" altLang="en-US" sz="900" dirty="0" smtClean="0"/>
              <a:t>단위이동거리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거리</a:t>
            </a:r>
            <a:r>
              <a:rPr lang="en-US" altLang="ko-KR" sz="900" dirty="0" smtClean="0"/>
              <a:t>(target, current))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move_to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new_position</a:t>
            </a:r>
            <a:r>
              <a:rPr lang="en-US" altLang="ko-KR" sz="900" dirty="0" smtClean="0"/>
              <a:t>);</a:t>
            </a:r>
          </a:p>
          <a:p>
            <a:r>
              <a:rPr lang="en-US" altLang="ko-KR" sz="900" dirty="0"/>
              <a:t>}</a:t>
            </a:r>
            <a:endParaRPr lang="en-US" altLang="ko-KR" sz="900" dirty="0" smtClean="0"/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cxnSp>
        <p:nvCxnSpPr>
          <p:cNvPr id="8" name="직선 화살표 연결선 7"/>
          <p:cNvCxnSpPr>
            <a:stCxn id="2" idx="3"/>
            <a:endCxn id="4" idx="1"/>
          </p:cNvCxnSpPr>
          <p:nvPr/>
        </p:nvCxnSpPr>
        <p:spPr>
          <a:xfrm>
            <a:off x="4528969" y="2259106"/>
            <a:ext cx="45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1"/>
          </p:cNvCxnSpPr>
          <p:nvPr/>
        </p:nvCxnSpPr>
        <p:spPr>
          <a:xfrm>
            <a:off x="7246171" y="2259106"/>
            <a:ext cx="45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6" idx="0"/>
          </p:cNvCxnSpPr>
          <p:nvPr/>
        </p:nvCxnSpPr>
        <p:spPr>
          <a:xfrm flipH="1">
            <a:off x="5174429" y="2684033"/>
            <a:ext cx="942189" cy="166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" idx="2"/>
            <a:endCxn id="6" idx="3"/>
          </p:cNvCxnSpPr>
          <p:nvPr/>
        </p:nvCxnSpPr>
        <p:spPr>
          <a:xfrm rot="5400000">
            <a:off x="8176261" y="4108974"/>
            <a:ext cx="1651299" cy="1071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0413" y="4797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7824" y="18897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9945" y="3497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43897" y="2338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40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Nai Hoon Jung</dc:creator>
  <cp:lastModifiedBy>Nai Hoon Jung</cp:lastModifiedBy>
  <cp:revision>3</cp:revision>
  <dcterms:created xsi:type="dcterms:W3CDTF">2023-11-21T09:22:42Z</dcterms:created>
  <dcterms:modified xsi:type="dcterms:W3CDTF">2023-11-21T09:39:13Z</dcterms:modified>
</cp:coreProperties>
</file>