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57" r:id="rId4"/>
    <p:sldId id="258" r:id="rId5"/>
    <p:sldId id="259" r:id="rId6"/>
    <p:sldId id="260" r:id="rId7"/>
    <p:sldId id="262" r:id="rId8"/>
    <p:sldId id="261" r:id="rId9"/>
    <p:sldId id="263" r:id="rId10"/>
    <p:sldId id="264" r:id="rId11"/>
    <p:sldId id="265" r:id="rId12"/>
    <p:sldId id="266" r:id="rId13"/>
    <p:sldId id="267" r:id="rId14"/>
    <p:sldId id="268" r:id="rId15"/>
    <p:sldId id="269" r:id="rId16"/>
    <p:sldId id="270" r:id="rId17"/>
    <p:sldId id="271" r:id="rId18"/>
    <p:sldId id="272" r:id="rId19"/>
    <p:sldId id="276" r:id="rId20"/>
    <p:sldId id="273"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E86FA5-7B7C-47B1-8F9C-033C9F57EBB0}" type="datetimeFigureOut">
              <a:rPr lang="en-IN" smtClean="0"/>
              <a:t>28-07-2023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163F5-E9E4-4143-88C4-BAF809BB8BF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1305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E86FA5-7B7C-47B1-8F9C-033C9F57EBB0}" type="datetimeFigureOut">
              <a:rPr lang="en-IN" smtClean="0"/>
              <a:t>28-07-2023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163F5-E9E4-4143-88C4-BAF809BB8BFF}" type="slidenum">
              <a:rPr lang="en-IN" smtClean="0"/>
              <a:t>‹#›</a:t>
            </a:fld>
            <a:endParaRPr lang="en-IN"/>
          </a:p>
        </p:txBody>
      </p:sp>
    </p:spTree>
    <p:extLst>
      <p:ext uri="{BB962C8B-B14F-4D97-AF65-F5344CB8AC3E}">
        <p14:creationId xmlns:p14="http://schemas.microsoft.com/office/powerpoint/2010/main" val="3717438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E86FA5-7B7C-47B1-8F9C-033C9F57EBB0}" type="datetimeFigureOut">
              <a:rPr lang="en-IN" smtClean="0"/>
              <a:t>28-07-2023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163F5-E9E4-4143-88C4-BAF809BB8BFF}" type="slidenum">
              <a:rPr lang="en-IN" smtClean="0"/>
              <a:t>‹#›</a:t>
            </a:fld>
            <a:endParaRPr lang="en-IN"/>
          </a:p>
        </p:txBody>
      </p:sp>
    </p:spTree>
    <p:extLst>
      <p:ext uri="{BB962C8B-B14F-4D97-AF65-F5344CB8AC3E}">
        <p14:creationId xmlns:p14="http://schemas.microsoft.com/office/powerpoint/2010/main" val="1545926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064D8-D194-5383-D0E3-1FC55B6FB1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3AA65AC-547F-667C-AAFB-AFC24BC89D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A8E178D-171B-E27E-AED7-10DDD729B39F}"/>
              </a:ext>
            </a:extLst>
          </p:cNvPr>
          <p:cNvSpPr>
            <a:spLocks noGrp="1"/>
          </p:cNvSpPr>
          <p:nvPr>
            <p:ph type="dt" sz="half" idx="10"/>
          </p:nvPr>
        </p:nvSpPr>
        <p:spPr/>
        <p:txBody>
          <a:bodyPr/>
          <a:lstStyle/>
          <a:p>
            <a:fld id="{B0E86FA5-7B7C-47B1-8F9C-033C9F57EBB0}" type="datetimeFigureOut">
              <a:rPr lang="en-IN" smtClean="0"/>
              <a:t>28-07-2023</a:t>
            </a:fld>
            <a:endParaRPr lang="en-IN"/>
          </a:p>
        </p:txBody>
      </p:sp>
      <p:sp>
        <p:nvSpPr>
          <p:cNvPr id="5" name="Footer Placeholder 4">
            <a:extLst>
              <a:ext uri="{FF2B5EF4-FFF2-40B4-BE49-F238E27FC236}">
                <a16:creationId xmlns:a16="http://schemas.microsoft.com/office/drawing/2014/main" id="{8B4F6424-0928-F800-5FE0-F98784FF2B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8D339B-A184-5994-5E2E-D0F529210CAD}"/>
              </a:ext>
            </a:extLst>
          </p:cNvPr>
          <p:cNvSpPr>
            <a:spLocks noGrp="1"/>
          </p:cNvSpPr>
          <p:nvPr>
            <p:ph type="sldNum" sz="quarter" idx="12"/>
          </p:nvPr>
        </p:nvSpPr>
        <p:spPr/>
        <p:txBody>
          <a:bodyPr/>
          <a:lstStyle/>
          <a:p>
            <a:fld id="{616163F5-E9E4-4143-88C4-BAF809BB8BFF}" type="slidenum">
              <a:rPr lang="en-IN" smtClean="0"/>
              <a:t>‹#›</a:t>
            </a:fld>
            <a:endParaRPr lang="en-IN"/>
          </a:p>
        </p:txBody>
      </p:sp>
    </p:spTree>
    <p:extLst>
      <p:ext uri="{BB962C8B-B14F-4D97-AF65-F5344CB8AC3E}">
        <p14:creationId xmlns:p14="http://schemas.microsoft.com/office/powerpoint/2010/main" val="2631159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3259-8D99-3322-063D-A28395799D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CA8D06-B3AC-0E96-565F-8027003AEE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BA2E94-356A-D862-27D7-A1258EA24754}"/>
              </a:ext>
            </a:extLst>
          </p:cNvPr>
          <p:cNvSpPr>
            <a:spLocks noGrp="1"/>
          </p:cNvSpPr>
          <p:nvPr>
            <p:ph type="dt" sz="half" idx="10"/>
          </p:nvPr>
        </p:nvSpPr>
        <p:spPr/>
        <p:txBody>
          <a:bodyPr/>
          <a:lstStyle/>
          <a:p>
            <a:fld id="{B0E86FA5-7B7C-47B1-8F9C-033C9F57EBB0}" type="datetimeFigureOut">
              <a:rPr lang="en-IN" smtClean="0"/>
              <a:t>28-07-2023</a:t>
            </a:fld>
            <a:endParaRPr lang="en-IN"/>
          </a:p>
        </p:txBody>
      </p:sp>
      <p:sp>
        <p:nvSpPr>
          <p:cNvPr id="5" name="Footer Placeholder 4">
            <a:extLst>
              <a:ext uri="{FF2B5EF4-FFF2-40B4-BE49-F238E27FC236}">
                <a16:creationId xmlns:a16="http://schemas.microsoft.com/office/drawing/2014/main" id="{137CFE27-C8A8-78EC-A906-90A8472B3B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1EDFD0-26A3-A9B6-521A-9CD08A59B0CE}"/>
              </a:ext>
            </a:extLst>
          </p:cNvPr>
          <p:cNvSpPr>
            <a:spLocks noGrp="1"/>
          </p:cNvSpPr>
          <p:nvPr>
            <p:ph type="sldNum" sz="quarter" idx="12"/>
          </p:nvPr>
        </p:nvSpPr>
        <p:spPr/>
        <p:txBody>
          <a:bodyPr/>
          <a:lstStyle/>
          <a:p>
            <a:fld id="{616163F5-E9E4-4143-88C4-BAF809BB8BFF}" type="slidenum">
              <a:rPr lang="en-IN" smtClean="0"/>
              <a:t>‹#›</a:t>
            </a:fld>
            <a:endParaRPr lang="en-IN"/>
          </a:p>
        </p:txBody>
      </p:sp>
    </p:spTree>
    <p:extLst>
      <p:ext uri="{BB962C8B-B14F-4D97-AF65-F5344CB8AC3E}">
        <p14:creationId xmlns:p14="http://schemas.microsoft.com/office/powerpoint/2010/main" val="334197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5F594-F08E-E51C-D6DA-12F605D347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6EC84E2-E978-F9E0-45B4-A901D05267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DBABB5-9A59-3217-FF13-FAD3F7656F33}"/>
              </a:ext>
            </a:extLst>
          </p:cNvPr>
          <p:cNvSpPr>
            <a:spLocks noGrp="1"/>
          </p:cNvSpPr>
          <p:nvPr>
            <p:ph type="dt" sz="half" idx="10"/>
          </p:nvPr>
        </p:nvSpPr>
        <p:spPr/>
        <p:txBody>
          <a:bodyPr/>
          <a:lstStyle/>
          <a:p>
            <a:fld id="{B0E86FA5-7B7C-47B1-8F9C-033C9F57EBB0}" type="datetimeFigureOut">
              <a:rPr lang="en-IN" smtClean="0"/>
              <a:t>28-07-2023</a:t>
            </a:fld>
            <a:endParaRPr lang="en-IN"/>
          </a:p>
        </p:txBody>
      </p:sp>
      <p:sp>
        <p:nvSpPr>
          <p:cNvPr id="5" name="Footer Placeholder 4">
            <a:extLst>
              <a:ext uri="{FF2B5EF4-FFF2-40B4-BE49-F238E27FC236}">
                <a16:creationId xmlns:a16="http://schemas.microsoft.com/office/drawing/2014/main" id="{E60C6756-11D4-5D47-04F3-646A00DFEA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4F3633-6C2D-7606-BD47-7C721AE2621D}"/>
              </a:ext>
            </a:extLst>
          </p:cNvPr>
          <p:cNvSpPr>
            <a:spLocks noGrp="1"/>
          </p:cNvSpPr>
          <p:nvPr>
            <p:ph type="sldNum" sz="quarter" idx="12"/>
          </p:nvPr>
        </p:nvSpPr>
        <p:spPr/>
        <p:txBody>
          <a:bodyPr/>
          <a:lstStyle/>
          <a:p>
            <a:fld id="{616163F5-E9E4-4143-88C4-BAF809BB8BFF}" type="slidenum">
              <a:rPr lang="en-IN" smtClean="0"/>
              <a:t>‹#›</a:t>
            </a:fld>
            <a:endParaRPr lang="en-IN"/>
          </a:p>
        </p:txBody>
      </p:sp>
    </p:spTree>
    <p:extLst>
      <p:ext uri="{BB962C8B-B14F-4D97-AF65-F5344CB8AC3E}">
        <p14:creationId xmlns:p14="http://schemas.microsoft.com/office/powerpoint/2010/main" val="2051937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76F2D-718C-508D-7773-3CBAE39335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D7F4C3-A237-B31A-3762-4F16FA8838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65F3C4F-D0DB-21C8-FB29-BFC11E0D79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C2FBFE-105A-0A53-6DE0-7927499013ED}"/>
              </a:ext>
            </a:extLst>
          </p:cNvPr>
          <p:cNvSpPr>
            <a:spLocks noGrp="1"/>
          </p:cNvSpPr>
          <p:nvPr>
            <p:ph type="dt" sz="half" idx="10"/>
          </p:nvPr>
        </p:nvSpPr>
        <p:spPr/>
        <p:txBody>
          <a:bodyPr/>
          <a:lstStyle/>
          <a:p>
            <a:fld id="{B0E86FA5-7B7C-47B1-8F9C-033C9F57EBB0}" type="datetimeFigureOut">
              <a:rPr lang="en-IN" smtClean="0"/>
              <a:t>28-07-2023</a:t>
            </a:fld>
            <a:endParaRPr lang="en-IN"/>
          </a:p>
        </p:txBody>
      </p:sp>
      <p:sp>
        <p:nvSpPr>
          <p:cNvPr id="6" name="Footer Placeholder 5">
            <a:extLst>
              <a:ext uri="{FF2B5EF4-FFF2-40B4-BE49-F238E27FC236}">
                <a16:creationId xmlns:a16="http://schemas.microsoft.com/office/drawing/2014/main" id="{7B368FC1-B2E4-E4EB-E145-C03C5BBA33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0A65EE-987F-4334-0C11-ADB50352A3F5}"/>
              </a:ext>
            </a:extLst>
          </p:cNvPr>
          <p:cNvSpPr>
            <a:spLocks noGrp="1"/>
          </p:cNvSpPr>
          <p:nvPr>
            <p:ph type="sldNum" sz="quarter" idx="12"/>
          </p:nvPr>
        </p:nvSpPr>
        <p:spPr/>
        <p:txBody>
          <a:bodyPr/>
          <a:lstStyle/>
          <a:p>
            <a:fld id="{616163F5-E9E4-4143-88C4-BAF809BB8BFF}" type="slidenum">
              <a:rPr lang="en-IN" smtClean="0"/>
              <a:t>‹#›</a:t>
            </a:fld>
            <a:endParaRPr lang="en-IN"/>
          </a:p>
        </p:txBody>
      </p:sp>
    </p:spTree>
    <p:extLst>
      <p:ext uri="{BB962C8B-B14F-4D97-AF65-F5344CB8AC3E}">
        <p14:creationId xmlns:p14="http://schemas.microsoft.com/office/powerpoint/2010/main" val="763335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1799C-7C8F-616A-8A2C-5EE25CC8F16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107C6D-38F3-A852-38F0-5C6432B4C7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03AA86-9C03-EAE2-4350-334E6DBBC4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E7C8936-7DEB-970A-8937-FBC96194C4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45102-3DA8-7F21-50B0-1487C606B0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867FB7-C356-01AF-3575-7457699A0CE9}"/>
              </a:ext>
            </a:extLst>
          </p:cNvPr>
          <p:cNvSpPr>
            <a:spLocks noGrp="1"/>
          </p:cNvSpPr>
          <p:nvPr>
            <p:ph type="dt" sz="half" idx="10"/>
          </p:nvPr>
        </p:nvSpPr>
        <p:spPr/>
        <p:txBody>
          <a:bodyPr/>
          <a:lstStyle/>
          <a:p>
            <a:fld id="{B0E86FA5-7B7C-47B1-8F9C-033C9F57EBB0}" type="datetimeFigureOut">
              <a:rPr lang="en-IN" smtClean="0"/>
              <a:t>28-07-2023</a:t>
            </a:fld>
            <a:endParaRPr lang="en-IN"/>
          </a:p>
        </p:txBody>
      </p:sp>
      <p:sp>
        <p:nvSpPr>
          <p:cNvPr id="8" name="Footer Placeholder 7">
            <a:extLst>
              <a:ext uri="{FF2B5EF4-FFF2-40B4-BE49-F238E27FC236}">
                <a16:creationId xmlns:a16="http://schemas.microsoft.com/office/drawing/2014/main" id="{2BF6BA78-698C-1CDD-8D42-34E4A548C53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69AF730-2AA2-AB34-8E01-4B8FA3BC07EF}"/>
              </a:ext>
            </a:extLst>
          </p:cNvPr>
          <p:cNvSpPr>
            <a:spLocks noGrp="1"/>
          </p:cNvSpPr>
          <p:nvPr>
            <p:ph type="sldNum" sz="quarter" idx="12"/>
          </p:nvPr>
        </p:nvSpPr>
        <p:spPr/>
        <p:txBody>
          <a:bodyPr/>
          <a:lstStyle/>
          <a:p>
            <a:fld id="{616163F5-E9E4-4143-88C4-BAF809BB8BFF}" type="slidenum">
              <a:rPr lang="en-IN" smtClean="0"/>
              <a:t>‹#›</a:t>
            </a:fld>
            <a:endParaRPr lang="en-IN"/>
          </a:p>
        </p:txBody>
      </p:sp>
    </p:spTree>
    <p:extLst>
      <p:ext uri="{BB962C8B-B14F-4D97-AF65-F5344CB8AC3E}">
        <p14:creationId xmlns:p14="http://schemas.microsoft.com/office/powerpoint/2010/main" val="2197002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348A2-801A-E35B-ED27-35290FBC5AF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D8CFBC-61E6-DFC0-5228-C4A9EB0A43C1}"/>
              </a:ext>
            </a:extLst>
          </p:cNvPr>
          <p:cNvSpPr>
            <a:spLocks noGrp="1"/>
          </p:cNvSpPr>
          <p:nvPr>
            <p:ph type="dt" sz="half" idx="10"/>
          </p:nvPr>
        </p:nvSpPr>
        <p:spPr/>
        <p:txBody>
          <a:bodyPr/>
          <a:lstStyle/>
          <a:p>
            <a:fld id="{B0E86FA5-7B7C-47B1-8F9C-033C9F57EBB0}" type="datetimeFigureOut">
              <a:rPr lang="en-IN" smtClean="0"/>
              <a:t>28-07-2023</a:t>
            </a:fld>
            <a:endParaRPr lang="en-IN"/>
          </a:p>
        </p:txBody>
      </p:sp>
      <p:sp>
        <p:nvSpPr>
          <p:cNvPr id="4" name="Footer Placeholder 3">
            <a:extLst>
              <a:ext uri="{FF2B5EF4-FFF2-40B4-BE49-F238E27FC236}">
                <a16:creationId xmlns:a16="http://schemas.microsoft.com/office/drawing/2014/main" id="{E93210C8-6E9D-F981-3749-C4C35A5F8B2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C37836-7948-DE86-8ACD-79AA4F394D6C}"/>
              </a:ext>
            </a:extLst>
          </p:cNvPr>
          <p:cNvSpPr>
            <a:spLocks noGrp="1"/>
          </p:cNvSpPr>
          <p:nvPr>
            <p:ph type="sldNum" sz="quarter" idx="12"/>
          </p:nvPr>
        </p:nvSpPr>
        <p:spPr/>
        <p:txBody>
          <a:bodyPr/>
          <a:lstStyle/>
          <a:p>
            <a:fld id="{616163F5-E9E4-4143-88C4-BAF809BB8BFF}" type="slidenum">
              <a:rPr lang="en-IN" smtClean="0"/>
              <a:t>‹#›</a:t>
            </a:fld>
            <a:endParaRPr lang="en-IN"/>
          </a:p>
        </p:txBody>
      </p:sp>
    </p:spTree>
    <p:extLst>
      <p:ext uri="{BB962C8B-B14F-4D97-AF65-F5344CB8AC3E}">
        <p14:creationId xmlns:p14="http://schemas.microsoft.com/office/powerpoint/2010/main" val="30420116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65D28B-35C6-A52C-7F7D-E9EC2BF75401}"/>
              </a:ext>
            </a:extLst>
          </p:cNvPr>
          <p:cNvSpPr>
            <a:spLocks noGrp="1"/>
          </p:cNvSpPr>
          <p:nvPr>
            <p:ph type="dt" sz="half" idx="10"/>
          </p:nvPr>
        </p:nvSpPr>
        <p:spPr/>
        <p:txBody>
          <a:bodyPr/>
          <a:lstStyle/>
          <a:p>
            <a:fld id="{B0E86FA5-7B7C-47B1-8F9C-033C9F57EBB0}" type="datetimeFigureOut">
              <a:rPr lang="en-IN" smtClean="0"/>
              <a:t>28-07-2023</a:t>
            </a:fld>
            <a:endParaRPr lang="en-IN"/>
          </a:p>
        </p:txBody>
      </p:sp>
      <p:sp>
        <p:nvSpPr>
          <p:cNvPr id="3" name="Footer Placeholder 2">
            <a:extLst>
              <a:ext uri="{FF2B5EF4-FFF2-40B4-BE49-F238E27FC236}">
                <a16:creationId xmlns:a16="http://schemas.microsoft.com/office/drawing/2014/main" id="{A0629BBC-09B0-5975-4B2D-B08B8185CEF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1ECF7B6-CDC0-E09C-2D29-0DB8B33D888C}"/>
              </a:ext>
            </a:extLst>
          </p:cNvPr>
          <p:cNvSpPr>
            <a:spLocks noGrp="1"/>
          </p:cNvSpPr>
          <p:nvPr>
            <p:ph type="sldNum" sz="quarter" idx="12"/>
          </p:nvPr>
        </p:nvSpPr>
        <p:spPr/>
        <p:txBody>
          <a:bodyPr/>
          <a:lstStyle/>
          <a:p>
            <a:fld id="{616163F5-E9E4-4143-88C4-BAF809BB8BFF}" type="slidenum">
              <a:rPr lang="en-IN" smtClean="0"/>
              <a:t>‹#›</a:t>
            </a:fld>
            <a:endParaRPr lang="en-IN"/>
          </a:p>
        </p:txBody>
      </p:sp>
    </p:spTree>
    <p:extLst>
      <p:ext uri="{BB962C8B-B14F-4D97-AF65-F5344CB8AC3E}">
        <p14:creationId xmlns:p14="http://schemas.microsoft.com/office/powerpoint/2010/main" val="24869613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1881-CE0C-8746-F417-F8E7AD45E7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08DCE7E-2BED-A8B4-90F3-FDEB342C01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BE2E5F-23E4-182D-2B2A-026E96759B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00EC2C-F0DE-0BD0-57B5-073C0A0D06CC}"/>
              </a:ext>
            </a:extLst>
          </p:cNvPr>
          <p:cNvSpPr>
            <a:spLocks noGrp="1"/>
          </p:cNvSpPr>
          <p:nvPr>
            <p:ph type="dt" sz="half" idx="10"/>
          </p:nvPr>
        </p:nvSpPr>
        <p:spPr/>
        <p:txBody>
          <a:bodyPr/>
          <a:lstStyle/>
          <a:p>
            <a:fld id="{B0E86FA5-7B7C-47B1-8F9C-033C9F57EBB0}" type="datetimeFigureOut">
              <a:rPr lang="en-IN" smtClean="0"/>
              <a:t>28-07-2023</a:t>
            </a:fld>
            <a:endParaRPr lang="en-IN"/>
          </a:p>
        </p:txBody>
      </p:sp>
      <p:sp>
        <p:nvSpPr>
          <p:cNvPr id="6" name="Footer Placeholder 5">
            <a:extLst>
              <a:ext uri="{FF2B5EF4-FFF2-40B4-BE49-F238E27FC236}">
                <a16:creationId xmlns:a16="http://schemas.microsoft.com/office/drawing/2014/main" id="{F0F2629E-1038-7410-4DBB-9DAC030AC2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4F70BD-F8BA-9A24-A8F5-859346DE480B}"/>
              </a:ext>
            </a:extLst>
          </p:cNvPr>
          <p:cNvSpPr>
            <a:spLocks noGrp="1"/>
          </p:cNvSpPr>
          <p:nvPr>
            <p:ph type="sldNum" sz="quarter" idx="12"/>
          </p:nvPr>
        </p:nvSpPr>
        <p:spPr/>
        <p:txBody>
          <a:bodyPr/>
          <a:lstStyle/>
          <a:p>
            <a:fld id="{616163F5-E9E4-4143-88C4-BAF809BB8BFF}" type="slidenum">
              <a:rPr lang="en-IN" smtClean="0"/>
              <a:t>‹#›</a:t>
            </a:fld>
            <a:endParaRPr lang="en-IN"/>
          </a:p>
        </p:txBody>
      </p:sp>
    </p:spTree>
    <p:extLst>
      <p:ext uri="{BB962C8B-B14F-4D97-AF65-F5344CB8AC3E}">
        <p14:creationId xmlns:p14="http://schemas.microsoft.com/office/powerpoint/2010/main" val="3289952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E86FA5-7B7C-47B1-8F9C-033C9F57EBB0}" type="datetimeFigureOut">
              <a:rPr lang="en-IN" smtClean="0"/>
              <a:t>28-07-2023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163F5-E9E4-4143-88C4-BAF809BB8BFF}" type="slidenum">
              <a:rPr lang="en-IN" smtClean="0"/>
              <a:t>‹#›</a:t>
            </a:fld>
            <a:endParaRPr lang="en-IN"/>
          </a:p>
        </p:txBody>
      </p:sp>
    </p:spTree>
    <p:extLst>
      <p:ext uri="{BB962C8B-B14F-4D97-AF65-F5344CB8AC3E}">
        <p14:creationId xmlns:p14="http://schemas.microsoft.com/office/powerpoint/2010/main" val="21105007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8596-7413-C486-12D8-B72B50FC9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ADAA81-8AD8-0739-690D-306BA04E8D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2872A1-330E-0B27-0373-4249269706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66F7B2-292B-F75A-FCF4-4914A33D338C}"/>
              </a:ext>
            </a:extLst>
          </p:cNvPr>
          <p:cNvSpPr>
            <a:spLocks noGrp="1"/>
          </p:cNvSpPr>
          <p:nvPr>
            <p:ph type="dt" sz="half" idx="10"/>
          </p:nvPr>
        </p:nvSpPr>
        <p:spPr/>
        <p:txBody>
          <a:bodyPr/>
          <a:lstStyle/>
          <a:p>
            <a:fld id="{B0E86FA5-7B7C-47B1-8F9C-033C9F57EBB0}" type="datetimeFigureOut">
              <a:rPr lang="en-IN" smtClean="0"/>
              <a:t>28-07-2023</a:t>
            </a:fld>
            <a:endParaRPr lang="en-IN"/>
          </a:p>
        </p:txBody>
      </p:sp>
      <p:sp>
        <p:nvSpPr>
          <p:cNvPr id="6" name="Footer Placeholder 5">
            <a:extLst>
              <a:ext uri="{FF2B5EF4-FFF2-40B4-BE49-F238E27FC236}">
                <a16:creationId xmlns:a16="http://schemas.microsoft.com/office/drawing/2014/main" id="{7746B3B6-0C02-2F38-80C2-65F90D1E0C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E976E9-E74E-3378-75BC-F05C2550548F}"/>
              </a:ext>
            </a:extLst>
          </p:cNvPr>
          <p:cNvSpPr>
            <a:spLocks noGrp="1"/>
          </p:cNvSpPr>
          <p:nvPr>
            <p:ph type="sldNum" sz="quarter" idx="12"/>
          </p:nvPr>
        </p:nvSpPr>
        <p:spPr/>
        <p:txBody>
          <a:bodyPr/>
          <a:lstStyle/>
          <a:p>
            <a:fld id="{616163F5-E9E4-4143-88C4-BAF809BB8BFF}" type="slidenum">
              <a:rPr lang="en-IN" smtClean="0"/>
              <a:t>‹#›</a:t>
            </a:fld>
            <a:endParaRPr lang="en-IN"/>
          </a:p>
        </p:txBody>
      </p:sp>
    </p:spTree>
    <p:extLst>
      <p:ext uri="{BB962C8B-B14F-4D97-AF65-F5344CB8AC3E}">
        <p14:creationId xmlns:p14="http://schemas.microsoft.com/office/powerpoint/2010/main" val="15992176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A93FE-7016-1F18-C9C2-445F7C2E3B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E439F2-8393-0C4C-9CBE-9AE36AE9C2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001134-B9A0-9ADE-2C93-7EEEBC6750D8}"/>
              </a:ext>
            </a:extLst>
          </p:cNvPr>
          <p:cNvSpPr>
            <a:spLocks noGrp="1"/>
          </p:cNvSpPr>
          <p:nvPr>
            <p:ph type="dt" sz="half" idx="10"/>
          </p:nvPr>
        </p:nvSpPr>
        <p:spPr/>
        <p:txBody>
          <a:bodyPr/>
          <a:lstStyle/>
          <a:p>
            <a:fld id="{B0E86FA5-7B7C-47B1-8F9C-033C9F57EBB0}" type="datetimeFigureOut">
              <a:rPr lang="en-IN" smtClean="0"/>
              <a:t>28-07-2023</a:t>
            </a:fld>
            <a:endParaRPr lang="en-IN"/>
          </a:p>
        </p:txBody>
      </p:sp>
      <p:sp>
        <p:nvSpPr>
          <p:cNvPr id="5" name="Footer Placeholder 4">
            <a:extLst>
              <a:ext uri="{FF2B5EF4-FFF2-40B4-BE49-F238E27FC236}">
                <a16:creationId xmlns:a16="http://schemas.microsoft.com/office/drawing/2014/main" id="{1D2D0344-1D18-FA45-5CBD-C8CD14B2E0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5F1E26-4C81-C2A4-1624-4B726CC1E462}"/>
              </a:ext>
            </a:extLst>
          </p:cNvPr>
          <p:cNvSpPr>
            <a:spLocks noGrp="1"/>
          </p:cNvSpPr>
          <p:nvPr>
            <p:ph type="sldNum" sz="quarter" idx="12"/>
          </p:nvPr>
        </p:nvSpPr>
        <p:spPr/>
        <p:txBody>
          <a:bodyPr/>
          <a:lstStyle/>
          <a:p>
            <a:fld id="{616163F5-E9E4-4143-88C4-BAF809BB8BFF}" type="slidenum">
              <a:rPr lang="en-IN" smtClean="0"/>
              <a:t>‹#›</a:t>
            </a:fld>
            <a:endParaRPr lang="en-IN"/>
          </a:p>
        </p:txBody>
      </p:sp>
    </p:spTree>
    <p:extLst>
      <p:ext uri="{BB962C8B-B14F-4D97-AF65-F5344CB8AC3E}">
        <p14:creationId xmlns:p14="http://schemas.microsoft.com/office/powerpoint/2010/main" val="20780725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15C09E-4007-A13D-3D3B-0BC2119D92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D33C81-9237-9C5A-29D2-7DF127074C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3B873B-F51F-0464-8AEB-90D9ADA25965}"/>
              </a:ext>
            </a:extLst>
          </p:cNvPr>
          <p:cNvSpPr>
            <a:spLocks noGrp="1"/>
          </p:cNvSpPr>
          <p:nvPr>
            <p:ph type="dt" sz="half" idx="10"/>
          </p:nvPr>
        </p:nvSpPr>
        <p:spPr/>
        <p:txBody>
          <a:bodyPr/>
          <a:lstStyle/>
          <a:p>
            <a:fld id="{B0E86FA5-7B7C-47B1-8F9C-033C9F57EBB0}" type="datetimeFigureOut">
              <a:rPr lang="en-IN" smtClean="0"/>
              <a:t>28-07-2023</a:t>
            </a:fld>
            <a:endParaRPr lang="en-IN"/>
          </a:p>
        </p:txBody>
      </p:sp>
      <p:sp>
        <p:nvSpPr>
          <p:cNvPr id="5" name="Footer Placeholder 4">
            <a:extLst>
              <a:ext uri="{FF2B5EF4-FFF2-40B4-BE49-F238E27FC236}">
                <a16:creationId xmlns:a16="http://schemas.microsoft.com/office/drawing/2014/main" id="{5B365E95-7C4A-E870-C46E-2B75E1F187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EDFFC9-07F1-8B3F-BC44-9808C8BBE7C0}"/>
              </a:ext>
            </a:extLst>
          </p:cNvPr>
          <p:cNvSpPr>
            <a:spLocks noGrp="1"/>
          </p:cNvSpPr>
          <p:nvPr>
            <p:ph type="sldNum" sz="quarter" idx="12"/>
          </p:nvPr>
        </p:nvSpPr>
        <p:spPr/>
        <p:txBody>
          <a:bodyPr/>
          <a:lstStyle/>
          <a:p>
            <a:fld id="{616163F5-E9E4-4143-88C4-BAF809BB8BFF}" type="slidenum">
              <a:rPr lang="en-IN" smtClean="0"/>
              <a:t>‹#›</a:t>
            </a:fld>
            <a:endParaRPr lang="en-IN"/>
          </a:p>
        </p:txBody>
      </p:sp>
    </p:spTree>
    <p:extLst>
      <p:ext uri="{BB962C8B-B14F-4D97-AF65-F5344CB8AC3E}">
        <p14:creationId xmlns:p14="http://schemas.microsoft.com/office/powerpoint/2010/main" val="969105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E86FA5-7B7C-47B1-8F9C-033C9F57EBB0}" type="datetimeFigureOut">
              <a:rPr lang="en-IN" smtClean="0"/>
              <a:t>28-07-2023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163F5-E9E4-4143-88C4-BAF809BB8BF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1385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E86FA5-7B7C-47B1-8F9C-033C9F57EBB0}" type="datetimeFigureOut">
              <a:rPr lang="en-IN" smtClean="0"/>
              <a:t>28-07-2023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6163F5-E9E4-4143-88C4-BAF809BB8BFF}" type="slidenum">
              <a:rPr lang="en-IN" smtClean="0"/>
              <a:t>‹#›</a:t>
            </a:fld>
            <a:endParaRPr lang="en-IN"/>
          </a:p>
        </p:txBody>
      </p:sp>
    </p:spTree>
    <p:extLst>
      <p:ext uri="{BB962C8B-B14F-4D97-AF65-F5344CB8AC3E}">
        <p14:creationId xmlns:p14="http://schemas.microsoft.com/office/powerpoint/2010/main" val="2574777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E86FA5-7B7C-47B1-8F9C-033C9F57EBB0}" type="datetimeFigureOut">
              <a:rPr lang="en-IN" smtClean="0"/>
              <a:t>28-07-2023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6163F5-E9E4-4143-88C4-BAF809BB8BFF}" type="slidenum">
              <a:rPr lang="en-IN" smtClean="0"/>
              <a:t>‹#›</a:t>
            </a:fld>
            <a:endParaRPr lang="en-IN"/>
          </a:p>
        </p:txBody>
      </p:sp>
    </p:spTree>
    <p:extLst>
      <p:ext uri="{BB962C8B-B14F-4D97-AF65-F5344CB8AC3E}">
        <p14:creationId xmlns:p14="http://schemas.microsoft.com/office/powerpoint/2010/main" val="4067765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E86FA5-7B7C-47B1-8F9C-033C9F57EBB0}" type="datetimeFigureOut">
              <a:rPr lang="en-IN" smtClean="0"/>
              <a:t>28-07-2023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6163F5-E9E4-4143-88C4-BAF809BB8BFF}" type="slidenum">
              <a:rPr lang="en-IN" smtClean="0"/>
              <a:t>‹#›</a:t>
            </a:fld>
            <a:endParaRPr lang="en-IN"/>
          </a:p>
        </p:txBody>
      </p:sp>
    </p:spTree>
    <p:extLst>
      <p:ext uri="{BB962C8B-B14F-4D97-AF65-F5344CB8AC3E}">
        <p14:creationId xmlns:p14="http://schemas.microsoft.com/office/powerpoint/2010/main" val="1290063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0E86FA5-7B7C-47B1-8F9C-033C9F57EBB0}" type="datetimeFigureOut">
              <a:rPr lang="en-IN" smtClean="0"/>
              <a:t>28-07-2023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16163F5-E9E4-4143-88C4-BAF809BB8BFF}" type="slidenum">
              <a:rPr lang="en-IN" smtClean="0"/>
              <a:t>‹#›</a:t>
            </a:fld>
            <a:endParaRPr lang="en-IN"/>
          </a:p>
        </p:txBody>
      </p:sp>
    </p:spTree>
    <p:extLst>
      <p:ext uri="{BB962C8B-B14F-4D97-AF65-F5344CB8AC3E}">
        <p14:creationId xmlns:p14="http://schemas.microsoft.com/office/powerpoint/2010/main" val="409595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0E86FA5-7B7C-47B1-8F9C-033C9F57EBB0}" type="datetimeFigureOut">
              <a:rPr lang="en-IN" smtClean="0"/>
              <a:t>28-07-2023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16163F5-E9E4-4143-88C4-BAF809BB8BFF}" type="slidenum">
              <a:rPr lang="en-IN" smtClean="0"/>
              <a:t>‹#›</a:t>
            </a:fld>
            <a:endParaRPr lang="en-IN"/>
          </a:p>
        </p:txBody>
      </p:sp>
    </p:spTree>
    <p:extLst>
      <p:ext uri="{BB962C8B-B14F-4D97-AF65-F5344CB8AC3E}">
        <p14:creationId xmlns:p14="http://schemas.microsoft.com/office/powerpoint/2010/main" val="898199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E86FA5-7B7C-47B1-8F9C-033C9F57EBB0}" type="datetimeFigureOut">
              <a:rPr lang="en-IN" smtClean="0"/>
              <a:t>28-07-2023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6163F5-E9E4-4143-88C4-BAF809BB8BFF}" type="slidenum">
              <a:rPr lang="en-IN" smtClean="0"/>
              <a:t>‹#›</a:t>
            </a:fld>
            <a:endParaRPr lang="en-IN"/>
          </a:p>
        </p:txBody>
      </p:sp>
    </p:spTree>
    <p:extLst>
      <p:ext uri="{BB962C8B-B14F-4D97-AF65-F5344CB8AC3E}">
        <p14:creationId xmlns:p14="http://schemas.microsoft.com/office/powerpoint/2010/main" val="2042055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0E86FA5-7B7C-47B1-8F9C-033C9F57EBB0}" type="datetimeFigureOut">
              <a:rPr lang="en-IN" smtClean="0"/>
              <a:t>28-07-2023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16163F5-E9E4-4143-88C4-BAF809BB8BF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55897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065F5A-A7CF-789E-24DA-281E71E557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5D1BFD-174B-71F9-9F41-EBC90BFC1F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4C0219-A4CA-C29F-AD40-7E81666F19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E86FA5-7B7C-47B1-8F9C-033C9F57EBB0}" type="datetimeFigureOut">
              <a:rPr lang="en-IN" smtClean="0"/>
              <a:t>28-07-2023</a:t>
            </a:fld>
            <a:endParaRPr lang="en-IN"/>
          </a:p>
        </p:txBody>
      </p:sp>
      <p:sp>
        <p:nvSpPr>
          <p:cNvPr id="5" name="Footer Placeholder 4">
            <a:extLst>
              <a:ext uri="{FF2B5EF4-FFF2-40B4-BE49-F238E27FC236}">
                <a16:creationId xmlns:a16="http://schemas.microsoft.com/office/drawing/2014/main" id="{9C344139-5BC8-02C7-0840-348486455E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4F10BFE-C8DA-497F-22D6-6BD08689B2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6163F5-E9E4-4143-88C4-BAF809BB8BFF}" type="slidenum">
              <a:rPr lang="en-IN" smtClean="0"/>
              <a:t>‹#›</a:t>
            </a:fld>
            <a:endParaRPr lang="en-IN"/>
          </a:p>
        </p:txBody>
      </p:sp>
    </p:spTree>
    <p:extLst>
      <p:ext uri="{BB962C8B-B14F-4D97-AF65-F5344CB8AC3E}">
        <p14:creationId xmlns:p14="http://schemas.microsoft.com/office/powerpoint/2010/main" val="38551166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ft.com/content/da86bb36-acf8-11dd-971e-000077b07658"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4C488-2E73-134E-8AF3-5B50FCF183A6}"/>
              </a:ext>
            </a:extLst>
          </p:cNvPr>
          <p:cNvSpPr>
            <a:spLocks noGrp="1"/>
          </p:cNvSpPr>
          <p:nvPr>
            <p:ph type="ctrTitle"/>
          </p:nvPr>
        </p:nvSpPr>
        <p:spPr/>
        <p:txBody>
          <a:bodyPr>
            <a:normAutofit/>
          </a:bodyPr>
          <a:lstStyle/>
          <a:p>
            <a:pPr algn="ctr"/>
            <a:r>
              <a:rPr lang="en-IN" sz="5500" dirty="0">
                <a:latin typeface="Arial" panose="020B0604020202020204" pitchFamily="34" charset="0"/>
                <a:cs typeface="Arial" panose="020B0604020202020204" pitchFamily="34" charset="0"/>
              </a:rPr>
              <a:t>Report on Suicides in India</a:t>
            </a:r>
            <a:br>
              <a:rPr lang="en-IN" sz="5500" dirty="0">
                <a:latin typeface="Arial" panose="020B0604020202020204" pitchFamily="34" charset="0"/>
                <a:cs typeface="Arial" panose="020B0604020202020204" pitchFamily="34" charset="0"/>
              </a:rPr>
            </a:br>
            <a:r>
              <a:rPr lang="en-IN" sz="5500" dirty="0">
                <a:latin typeface="Arial" panose="020B0604020202020204" pitchFamily="34" charset="0"/>
                <a:cs typeface="Arial" panose="020B0604020202020204" pitchFamily="34" charset="0"/>
              </a:rPr>
              <a:t>2001-2012</a:t>
            </a:r>
          </a:p>
        </p:txBody>
      </p:sp>
      <p:sp>
        <p:nvSpPr>
          <p:cNvPr id="3" name="TextBox 2">
            <a:extLst>
              <a:ext uri="{FF2B5EF4-FFF2-40B4-BE49-F238E27FC236}">
                <a16:creationId xmlns:a16="http://schemas.microsoft.com/office/drawing/2014/main" id="{4195FF47-B131-A7A3-B717-7DCFE120DA05}"/>
              </a:ext>
            </a:extLst>
          </p:cNvPr>
          <p:cNvSpPr txBox="1"/>
          <p:nvPr/>
        </p:nvSpPr>
        <p:spPr>
          <a:xfrm>
            <a:off x="884902" y="4325112"/>
            <a:ext cx="11307097" cy="2031325"/>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Presented By :</a:t>
            </a:r>
          </a:p>
          <a:p>
            <a:endParaRPr lang="en-IN"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Sakhil</a:t>
            </a:r>
            <a:r>
              <a:rPr lang="en-IN" dirty="0">
                <a:latin typeface="Arial" panose="020B0604020202020204" pitchFamily="34" charset="0"/>
                <a:cs typeface="Arial" panose="020B0604020202020204" pitchFamily="34" charset="0"/>
              </a:rPr>
              <a:t> Taneja (43)</a:t>
            </a:r>
          </a:p>
          <a:p>
            <a:r>
              <a:rPr lang="en-IN" dirty="0">
                <a:latin typeface="Arial" panose="020B0604020202020204" pitchFamily="34" charset="0"/>
                <a:cs typeface="Arial" panose="020B0604020202020204" pitchFamily="34" charset="0"/>
              </a:rPr>
              <a:t>Dushyant Kumar Singh(23)</a:t>
            </a:r>
          </a:p>
          <a:p>
            <a:r>
              <a:rPr lang="en-IN" dirty="0">
                <a:latin typeface="Arial" panose="020B0604020202020204" pitchFamily="34" charset="0"/>
                <a:cs typeface="Arial" panose="020B0604020202020204" pitchFamily="34" charset="0"/>
              </a:rPr>
              <a:t>Anurag Yadav(9)</a:t>
            </a:r>
          </a:p>
          <a:p>
            <a:r>
              <a:rPr lang="en-IN" dirty="0">
                <a:latin typeface="Arial" panose="020B0604020202020204" pitchFamily="34" charset="0"/>
                <a:cs typeface="Arial" panose="020B0604020202020204" pitchFamily="34" charset="0"/>
              </a:rPr>
              <a:t>Sachin Gupta(41)</a:t>
            </a:r>
          </a:p>
          <a:p>
            <a:r>
              <a:rPr lang="en-IN" dirty="0">
                <a:latin typeface="Arial" panose="020B0604020202020204" pitchFamily="34" charset="0"/>
                <a:cs typeface="Arial" panose="020B0604020202020204" pitchFamily="34" charset="0"/>
              </a:rPr>
              <a:t>Ankit </a:t>
            </a:r>
            <a:r>
              <a:rPr lang="en-IN" dirty="0" err="1">
                <a:latin typeface="Arial" panose="020B0604020202020204" pitchFamily="34" charset="0"/>
                <a:cs typeface="Arial" panose="020B0604020202020204" pitchFamily="34" charset="0"/>
              </a:rPr>
              <a:t>Sorathi</a:t>
            </a:r>
            <a:r>
              <a:rPr lang="en-IN" dirty="0">
                <a:latin typeface="Arial" panose="020B0604020202020204" pitchFamily="34" charset="0"/>
                <a:cs typeface="Arial" panose="020B0604020202020204" pitchFamily="34" charset="0"/>
              </a:rPr>
              <a:t>(7)</a:t>
            </a:r>
          </a:p>
        </p:txBody>
      </p:sp>
    </p:spTree>
    <p:extLst>
      <p:ext uri="{BB962C8B-B14F-4D97-AF65-F5344CB8AC3E}">
        <p14:creationId xmlns:p14="http://schemas.microsoft.com/office/powerpoint/2010/main" val="2263679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A55C-051C-AF2B-F45C-2B0210F2EF7E}"/>
              </a:ext>
            </a:extLst>
          </p:cNvPr>
          <p:cNvSpPr>
            <a:spLocks noGrp="1"/>
          </p:cNvSpPr>
          <p:nvPr>
            <p:ph type="title"/>
          </p:nvPr>
        </p:nvSpPr>
        <p:spPr/>
        <p:txBody>
          <a:bodyPr>
            <a:normAutofit/>
          </a:bodyPr>
          <a:lstStyle/>
          <a:p>
            <a:pPr algn="ctr"/>
            <a:r>
              <a:rPr lang="en-IN" sz="4400" dirty="0"/>
              <a:t>Age Group Based Suicide Reasons (Contd.)</a:t>
            </a:r>
          </a:p>
        </p:txBody>
      </p:sp>
      <p:pic>
        <p:nvPicPr>
          <p:cNvPr id="5" name="Content Placeholder 4">
            <a:extLst>
              <a:ext uri="{FF2B5EF4-FFF2-40B4-BE49-F238E27FC236}">
                <a16:creationId xmlns:a16="http://schemas.microsoft.com/office/drawing/2014/main" id="{30B85772-1A03-A9F8-2A7C-4A8CC4CF259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824953" y="1858297"/>
            <a:ext cx="8542094" cy="4267200"/>
          </a:xfrm>
        </p:spPr>
      </p:pic>
    </p:spTree>
    <p:extLst>
      <p:ext uri="{BB962C8B-B14F-4D97-AF65-F5344CB8AC3E}">
        <p14:creationId xmlns:p14="http://schemas.microsoft.com/office/powerpoint/2010/main" val="207853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A55C-051C-AF2B-F45C-2B0210F2EF7E}"/>
              </a:ext>
            </a:extLst>
          </p:cNvPr>
          <p:cNvSpPr>
            <a:spLocks noGrp="1"/>
          </p:cNvSpPr>
          <p:nvPr>
            <p:ph type="title"/>
          </p:nvPr>
        </p:nvSpPr>
        <p:spPr/>
        <p:txBody>
          <a:bodyPr>
            <a:normAutofit/>
          </a:bodyPr>
          <a:lstStyle/>
          <a:p>
            <a:pPr algn="ctr"/>
            <a:r>
              <a:rPr lang="en-IN" sz="4400" dirty="0"/>
              <a:t>Age Group Based Suicide Reasons (Contd.)</a:t>
            </a:r>
          </a:p>
        </p:txBody>
      </p:sp>
      <p:pic>
        <p:nvPicPr>
          <p:cNvPr id="5" name="Content Placeholder 4">
            <a:extLst>
              <a:ext uri="{FF2B5EF4-FFF2-40B4-BE49-F238E27FC236}">
                <a16:creationId xmlns:a16="http://schemas.microsoft.com/office/drawing/2014/main" id="{30B85772-1A03-A9F8-2A7C-4A8CC4CF259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824953" y="1858297"/>
            <a:ext cx="8542094" cy="4267200"/>
          </a:xfrm>
        </p:spPr>
      </p:pic>
    </p:spTree>
    <p:extLst>
      <p:ext uri="{BB962C8B-B14F-4D97-AF65-F5344CB8AC3E}">
        <p14:creationId xmlns:p14="http://schemas.microsoft.com/office/powerpoint/2010/main" val="3920332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A55C-051C-AF2B-F45C-2B0210F2EF7E}"/>
              </a:ext>
            </a:extLst>
          </p:cNvPr>
          <p:cNvSpPr>
            <a:spLocks noGrp="1"/>
          </p:cNvSpPr>
          <p:nvPr>
            <p:ph type="title"/>
          </p:nvPr>
        </p:nvSpPr>
        <p:spPr/>
        <p:txBody>
          <a:bodyPr>
            <a:normAutofit/>
          </a:bodyPr>
          <a:lstStyle/>
          <a:p>
            <a:pPr algn="ctr"/>
            <a:r>
              <a:rPr lang="en-IN" sz="4400" dirty="0"/>
              <a:t>Age Group Based Suicide Reasons (Contd.)</a:t>
            </a:r>
          </a:p>
        </p:txBody>
      </p:sp>
      <p:pic>
        <p:nvPicPr>
          <p:cNvPr id="5" name="Content Placeholder 4">
            <a:extLst>
              <a:ext uri="{FF2B5EF4-FFF2-40B4-BE49-F238E27FC236}">
                <a16:creationId xmlns:a16="http://schemas.microsoft.com/office/drawing/2014/main" id="{30B85772-1A03-A9F8-2A7C-4A8CC4CF259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824953" y="1858297"/>
            <a:ext cx="8542094" cy="4267200"/>
          </a:xfrm>
        </p:spPr>
      </p:pic>
    </p:spTree>
    <p:extLst>
      <p:ext uri="{BB962C8B-B14F-4D97-AF65-F5344CB8AC3E}">
        <p14:creationId xmlns:p14="http://schemas.microsoft.com/office/powerpoint/2010/main" val="1186435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A55C-051C-AF2B-F45C-2B0210F2EF7E}"/>
              </a:ext>
            </a:extLst>
          </p:cNvPr>
          <p:cNvSpPr>
            <a:spLocks noGrp="1"/>
          </p:cNvSpPr>
          <p:nvPr>
            <p:ph type="title"/>
          </p:nvPr>
        </p:nvSpPr>
        <p:spPr/>
        <p:txBody>
          <a:bodyPr>
            <a:normAutofit/>
          </a:bodyPr>
          <a:lstStyle/>
          <a:p>
            <a:pPr algn="ctr"/>
            <a:r>
              <a:rPr lang="en-IN" sz="4400" dirty="0"/>
              <a:t>Age Group Based Suicide Reasons (Contd.)</a:t>
            </a:r>
          </a:p>
        </p:txBody>
      </p:sp>
      <p:pic>
        <p:nvPicPr>
          <p:cNvPr id="5" name="Content Placeholder 4">
            <a:extLst>
              <a:ext uri="{FF2B5EF4-FFF2-40B4-BE49-F238E27FC236}">
                <a16:creationId xmlns:a16="http://schemas.microsoft.com/office/drawing/2014/main" id="{30B85772-1A03-A9F8-2A7C-4A8CC4CF259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824953" y="1858297"/>
            <a:ext cx="8542094" cy="4267200"/>
          </a:xfrm>
        </p:spPr>
      </p:pic>
    </p:spTree>
    <p:extLst>
      <p:ext uri="{BB962C8B-B14F-4D97-AF65-F5344CB8AC3E}">
        <p14:creationId xmlns:p14="http://schemas.microsoft.com/office/powerpoint/2010/main" val="2139319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AD119-DFF1-46B1-D3FB-B7E0DB50AA0F}"/>
              </a:ext>
            </a:extLst>
          </p:cNvPr>
          <p:cNvSpPr>
            <a:spLocks noGrp="1"/>
          </p:cNvSpPr>
          <p:nvPr>
            <p:ph type="title"/>
          </p:nvPr>
        </p:nvSpPr>
        <p:spPr/>
        <p:txBody>
          <a:bodyPr>
            <a:normAutofit/>
          </a:bodyPr>
          <a:lstStyle/>
          <a:p>
            <a:pPr algn="ctr"/>
            <a:r>
              <a:rPr lang="en-IN" sz="4000" dirty="0"/>
              <a:t>Age Group Based Suicide Reasons (Observations)</a:t>
            </a:r>
            <a:endParaRPr lang="en-IN" sz="4000"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24CD24B2-3D9F-A6C5-072A-85952FDDEC64}"/>
              </a:ext>
            </a:extLst>
          </p:cNvPr>
          <p:cNvSpPr>
            <a:spLocks noGrp="1"/>
          </p:cNvSpPr>
          <p:nvPr>
            <p:ph idx="1"/>
          </p:nvPr>
        </p:nvSpPr>
        <p:spPr>
          <a:xfrm>
            <a:off x="1779639" y="1845734"/>
            <a:ext cx="8032955" cy="4023360"/>
          </a:xfrm>
        </p:spPr>
        <p:txBody>
          <a:bodyPr>
            <a:normAutofit/>
          </a:bodyPr>
          <a:lstStyle/>
          <a:p>
            <a:pPr lvl="1">
              <a:buFont typeface="Arial" panose="020B0604020202020204" pitchFamily="34" charset="0"/>
              <a:buChar char="•"/>
            </a:pPr>
            <a:r>
              <a:rPr lang="en-US" sz="2400" dirty="0"/>
              <a:t>Age group 0-14, 15-29 Love affairs is one of the top ten reasons</a:t>
            </a:r>
          </a:p>
          <a:p>
            <a:pPr lvl="1">
              <a:buFont typeface="Arial" panose="020B0604020202020204" pitchFamily="34" charset="0"/>
              <a:buChar char="•"/>
            </a:pPr>
            <a:r>
              <a:rPr lang="en-US" sz="2400" dirty="0"/>
              <a:t>Age group 0-14 --Failure in Examination is the second Strong reason </a:t>
            </a:r>
          </a:p>
          <a:p>
            <a:pPr lvl="1">
              <a:buFont typeface="Arial" panose="020B0604020202020204" pitchFamily="34" charset="0"/>
              <a:buChar char="•"/>
            </a:pPr>
            <a:r>
              <a:rPr lang="en-US" sz="2400" dirty="0"/>
              <a:t>Family Problems is the strongest reason in all the age groups </a:t>
            </a:r>
          </a:p>
          <a:p>
            <a:pPr lvl="1">
              <a:buFont typeface="Arial" panose="020B0604020202020204" pitchFamily="34" charset="0"/>
              <a:buChar char="•"/>
            </a:pPr>
            <a:r>
              <a:rPr lang="en-US" sz="2400" dirty="0"/>
              <a:t>Prolonged illness is the strongest reason for age group Age 60+</a:t>
            </a:r>
          </a:p>
          <a:p>
            <a:pPr lvl="1">
              <a:buFont typeface="Arial" panose="020B0604020202020204" pitchFamily="34" charset="0"/>
              <a:buChar char="•"/>
            </a:pPr>
            <a:r>
              <a:rPr lang="en-US" sz="2400" dirty="0"/>
              <a:t>In general illness is appearing as the strongest reason irrespective of age group and gender </a:t>
            </a:r>
          </a:p>
        </p:txBody>
      </p:sp>
    </p:spTree>
    <p:extLst>
      <p:ext uri="{BB962C8B-B14F-4D97-AF65-F5344CB8AC3E}">
        <p14:creationId xmlns:p14="http://schemas.microsoft.com/office/powerpoint/2010/main" val="3280285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A55C-051C-AF2B-F45C-2B0210F2EF7E}"/>
              </a:ext>
            </a:extLst>
          </p:cNvPr>
          <p:cNvSpPr>
            <a:spLocks noGrp="1"/>
          </p:cNvSpPr>
          <p:nvPr>
            <p:ph type="title"/>
          </p:nvPr>
        </p:nvSpPr>
        <p:spPr/>
        <p:txBody>
          <a:bodyPr>
            <a:normAutofit/>
          </a:bodyPr>
          <a:lstStyle/>
          <a:p>
            <a:pPr algn="ctr"/>
            <a:r>
              <a:rPr lang="en-IN" sz="4400" dirty="0"/>
              <a:t>Yearly Suicide based on Type of Cause </a:t>
            </a:r>
          </a:p>
        </p:txBody>
      </p:sp>
      <p:pic>
        <p:nvPicPr>
          <p:cNvPr id="5" name="Content Placeholder 4">
            <a:extLst>
              <a:ext uri="{FF2B5EF4-FFF2-40B4-BE49-F238E27FC236}">
                <a16:creationId xmlns:a16="http://schemas.microsoft.com/office/drawing/2014/main" id="{30B85772-1A03-A9F8-2A7C-4A8CC4CF259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824953" y="1887794"/>
            <a:ext cx="8542094" cy="4267200"/>
          </a:xfrm>
        </p:spPr>
      </p:pic>
    </p:spTree>
    <p:extLst>
      <p:ext uri="{BB962C8B-B14F-4D97-AF65-F5344CB8AC3E}">
        <p14:creationId xmlns:p14="http://schemas.microsoft.com/office/powerpoint/2010/main" val="4098943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A55C-051C-AF2B-F45C-2B0210F2EF7E}"/>
              </a:ext>
            </a:extLst>
          </p:cNvPr>
          <p:cNvSpPr>
            <a:spLocks noGrp="1"/>
          </p:cNvSpPr>
          <p:nvPr>
            <p:ph type="title"/>
          </p:nvPr>
        </p:nvSpPr>
        <p:spPr/>
        <p:txBody>
          <a:bodyPr>
            <a:normAutofit/>
          </a:bodyPr>
          <a:lstStyle/>
          <a:p>
            <a:pPr algn="ctr"/>
            <a:r>
              <a:rPr lang="en-IN" sz="4000" dirty="0"/>
              <a:t>Yearly Suicide based on Type of Cause(Contd.)</a:t>
            </a:r>
          </a:p>
        </p:txBody>
      </p:sp>
      <p:pic>
        <p:nvPicPr>
          <p:cNvPr id="5" name="Content Placeholder 4">
            <a:extLst>
              <a:ext uri="{FF2B5EF4-FFF2-40B4-BE49-F238E27FC236}">
                <a16:creationId xmlns:a16="http://schemas.microsoft.com/office/drawing/2014/main" id="{30B85772-1A03-A9F8-2A7C-4A8CC4CF259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824953" y="1887794"/>
            <a:ext cx="8542094" cy="4267200"/>
          </a:xfrm>
        </p:spPr>
      </p:pic>
    </p:spTree>
    <p:extLst>
      <p:ext uri="{BB962C8B-B14F-4D97-AF65-F5344CB8AC3E}">
        <p14:creationId xmlns:p14="http://schemas.microsoft.com/office/powerpoint/2010/main" val="615551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A55C-051C-AF2B-F45C-2B0210F2EF7E}"/>
              </a:ext>
            </a:extLst>
          </p:cNvPr>
          <p:cNvSpPr>
            <a:spLocks noGrp="1"/>
          </p:cNvSpPr>
          <p:nvPr>
            <p:ph type="title"/>
          </p:nvPr>
        </p:nvSpPr>
        <p:spPr/>
        <p:txBody>
          <a:bodyPr>
            <a:normAutofit/>
          </a:bodyPr>
          <a:lstStyle/>
          <a:p>
            <a:pPr algn="ctr"/>
            <a:r>
              <a:rPr lang="en-IN" sz="4000" dirty="0"/>
              <a:t>Yearly Suicide based on Type of Cause(Contd.)</a:t>
            </a:r>
          </a:p>
        </p:txBody>
      </p:sp>
      <p:pic>
        <p:nvPicPr>
          <p:cNvPr id="5" name="Content Placeholder 4">
            <a:extLst>
              <a:ext uri="{FF2B5EF4-FFF2-40B4-BE49-F238E27FC236}">
                <a16:creationId xmlns:a16="http://schemas.microsoft.com/office/drawing/2014/main" id="{30B85772-1A03-A9F8-2A7C-4A8CC4CF259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824953" y="1887794"/>
            <a:ext cx="8542094" cy="4267200"/>
          </a:xfrm>
        </p:spPr>
      </p:pic>
    </p:spTree>
    <p:extLst>
      <p:ext uri="{BB962C8B-B14F-4D97-AF65-F5344CB8AC3E}">
        <p14:creationId xmlns:p14="http://schemas.microsoft.com/office/powerpoint/2010/main" val="1322147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A55C-051C-AF2B-F45C-2B0210F2EF7E}"/>
              </a:ext>
            </a:extLst>
          </p:cNvPr>
          <p:cNvSpPr>
            <a:spLocks noGrp="1"/>
          </p:cNvSpPr>
          <p:nvPr>
            <p:ph type="title"/>
          </p:nvPr>
        </p:nvSpPr>
        <p:spPr/>
        <p:txBody>
          <a:bodyPr>
            <a:normAutofit/>
          </a:bodyPr>
          <a:lstStyle/>
          <a:p>
            <a:pPr algn="ctr"/>
            <a:r>
              <a:rPr lang="en-IN" sz="3600" dirty="0"/>
              <a:t>Yearly Suicide based on Type of Cause(Observation)</a:t>
            </a:r>
          </a:p>
        </p:txBody>
      </p:sp>
      <p:sp>
        <p:nvSpPr>
          <p:cNvPr id="4" name="Content Placeholder 3">
            <a:extLst>
              <a:ext uri="{FF2B5EF4-FFF2-40B4-BE49-F238E27FC236}">
                <a16:creationId xmlns:a16="http://schemas.microsoft.com/office/drawing/2014/main" id="{57B9E762-3A32-9F48-5CDB-7B79EFDB28A0}"/>
              </a:ext>
            </a:extLst>
          </p:cNvPr>
          <p:cNvSpPr>
            <a:spLocks noGrp="1"/>
          </p:cNvSpPr>
          <p:nvPr>
            <p:ph idx="1"/>
          </p:nvPr>
        </p:nvSpPr>
        <p:spPr/>
        <p:txBody>
          <a:bodyPr/>
          <a:lstStyle/>
          <a:p>
            <a:pPr lvl="1">
              <a:buFont typeface="Arial" panose="020B0604020202020204" pitchFamily="34" charset="0"/>
              <a:buChar char="•"/>
            </a:pPr>
            <a:r>
              <a:rPr lang="en-IN" dirty="0">
                <a:latin typeface="Arial" panose="020B0604020202020204" pitchFamily="34" charset="0"/>
                <a:cs typeface="Arial" panose="020B0604020202020204" pitchFamily="34" charset="0"/>
              </a:rPr>
              <a:t>Aids as we can observe from the line plot that deaths from it is decreasing it is due to the fact that over the year the disease has become treatable due to more advances in medical sciences.</a:t>
            </a:r>
          </a:p>
          <a:p>
            <a:pPr lvl="1">
              <a:buFont typeface="Arial" panose="020B0604020202020204" pitchFamily="34" charset="0"/>
              <a:buChar char="•"/>
            </a:pPr>
            <a:r>
              <a:rPr lang="en-IN" dirty="0">
                <a:latin typeface="Arial" panose="020B0604020202020204" pitchFamily="34" charset="0"/>
                <a:cs typeface="Arial" panose="020B0604020202020204" pitchFamily="34" charset="0"/>
              </a:rPr>
              <a:t>Deaths due to drug abuse has been over the rise in the following years, following a general trend over the years, due to various reasons like increase in population and increase in general income of the population.</a:t>
            </a:r>
          </a:p>
          <a:p>
            <a:pPr lvl="1">
              <a:buFont typeface="Arial" panose="020B0604020202020204" pitchFamily="34" charset="0"/>
              <a:buChar char="•"/>
            </a:pPr>
            <a:r>
              <a:rPr lang="en-IN" dirty="0">
                <a:latin typeface="Arial" panose="020B0604020202020204" pitchFamily="34" charset="0"/>
                <a:cs typeface="Arial" panose="020B0604020202020204" pitchFamily="34" charset="0"/>
              </a:rPr>
              <a:t>Deaths due to insanity and mental  illness have shown uneven growth over the years ,</a:t>
            </a:r>
          </a:p>
          <a:p>
            <a:pPr lvl="1">
              <a:buFont typeface="Arial" panose="020B0604020202020204" pitchFamily="34" charset="0"/>
              <a:buChar char="•"/>
            </a:pPr>
            <a:r>
              <a:rPr lang="en-IN" dirty="0">
                <a:latin typeface="Arial" panose="020B0604020202020204" pitchFamily="34" charset="0"/>
                <a:cs typeface="Arial" panose="020B0604020202020204" pitchFamily="34" charset="0"/>
                <a:hlinkClick r:id="rId2"/>
              </a:rPr>
              <a:t>https://www.ft.com/content/da86bb36-acf8-11dd-971e-000077b07658</a:t>
            </a:r>
            <a:endParaRPr lang="en-IN" dirty="0">
              <a:latin typeface="Arial" panose="020B0604020202020204" pitchFamily="34" charset="0"/>
              <a:cs typeface="Arial" panose="020B0604020202020204" pitchFamily="34" charset="0"/>
            </a:endParaRPr>
          </a:p>
          <a:p>
            <a:pPr lvl="1">
              <a:buFont typeface="Arial" panose="020B0604020202020204" pitchFamily="34" charset="0"/>
              <a:buChar char="•"/>
            </a:pPr>
            <a:r>
              <a:rPr lang="en-IN" dirty="0">
                <a:latin typeface="Arial" panose="020B0604020202020204" pitchFamily="34" charset="0"/>
                <a:cs typeface="Arial" panose="020B0604020202020204" pitchFamily="34" charset="0"/>
              </a:rPr>
              <a:t>But in some trigger events live 2008 to 2010 financial crisis there has been a spike rise in suicides in </a:t>
            </a:r>
            <a:r>
              <a:rPr lang="en-IN" dirty="0" err="1">
                <a:latin typeface="Arial" panose="020B0604020202020204" pitchFamily="34" charset="0"/>
                <a:cs typeface="Arial" panose="020B0604020202020204" pitchFamily="34" charset="0"/>
              </a:rPr>
              <a:t>india</a:t>
            </a:r>
            <a:r>
              <a:rPr lang="en-IN" dirty="0">
                <a:latin typeface="Arial" panose="020B0604020202020204" pitchFamily="34" charset="0"/>
                <a:cs typeface="Arial" panose="020B0604020202020204" pitchFamily="34" charset="0"/>
              </a:rPr>
              <a:t>.</a:t>
            </a:r>
          </a:p>
          <a:p>
            <a:pPr lvl="1">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lvl="1">
              <a:buFont typeface="Arial" panose="020B0604020202020204" pitchFamily="34" charset="0"/>
              <a:buChar char="•"/>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7655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A55C-051C-AF2B-F45C-2B0210F2EF7E}"/>
              </a:ext>
            </a:extLst>
          </p:cNvPr>
          <p:cNvSpPr>
            <a:spLocks noGrp="1"/>
          </p:cNvSpPr>
          <p:nvPr>
            <p:ph type="title"/>
          </p:nvPr>
        </p:nvSpPr>
        <p:spPr/>
        <p:txBody>
          <a:bodyPr>
            <a:normAutofit/>
          </a:bodyPr>
          <a:lstStyle/>
          <a:p>
            <a:pPr algn="ctr"/>
            <a:r>
              <a:rPr lang="en-IN" sz="4000" dirty="0"/>
              <a:t>Overall Suicide Count of each State</a:t>
            </a:r>
          </a:p>
        </p:txBody>
      </p:sp>
      <p:pic>
        <p:nvPicPr>
          <p:cNvPr id="5" name="Content Placeholder 4">
            <a:extLst>
              <a:ext uri="{FF2B5EF4-FFF2-40B4-BE49-F238E27FC236}">
                <a16:creationId xmlns:a16="http://schemas.microsoft.com/office/drawing/2014/main" id="{30B85772-1A03-A9F8-2A7C-4A8CC4CF259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730476" y="1887793"/>
            <a:ext cx="8642555" cy="4317385"/>
          </a:xfrm>
        </p:spPr>
      </p:pic>
    </p:spTree>
    <p:extLst>
      <p:ext uri="{BB962C8B-B14F-4D97-AF65-F5344CB8AC3E}">
        <p14:creationId xmlns:p14="http://schemas.microsoft.com/office/powerpoint/2010/main" val="2530716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AD119-DFF1-46B1-D3FB-B7E0DB50AA0F}"/>
              </a:ext>
            </a:extLst>
          </p:cNvPr>
          <p:cNvSpPr>
            <a:spLocks noGrp="1"/>
          </p:cNvSpPr>
          <p:nvPr>
            <p:ph type="title"/>
          </p:nvPr>
        </p:nvSpPr>
        <p:spPr/>
        <p:txBody>
          <a:bodyPr/>
          <a:lstStyle/>
          <a:p>
            <a:pPr algn="ctr"/>
            <a:r>
              <a:rPr lang="en-IN" dirty="0">
                <a:latin typeface="Arial" panose="020B0604020202020204" pitchFamily="34" charset="0"/>
                <a:cs typeface="Arial" panose="020B0604020202020204" pitchFamily="34" charset="0"/>
              </a:rPr>
              <a:t>About the Dataset</a:t>
            </a:r>
          </a:p>
        </p:txBody>
      </p:sp>
      <p:pic>
        <p:nvPicPr>
          <p:cNvPr id="5" name="Content Placeholder 4">
            <a:extLst>
              <a:ext uri="{FF2B5EF4-FFF2-40B4-BE49-F238E27FC236}">
                <a16:creationId xmlns:a16="http://schemas.microsoft.com/office/drawing/2014/main" id="{93B1BC64-8760-0BF5-8A08-D36408CF8F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49044" y="1836431"/>
            <a:ext cx="7483786" cy="4022725"/>
          </a:xfrm>
        </p:spPr>
      </p:pic>
      <p:sp>
        <p:nvSpPr>
          <p:cNvPr id="6" name="TextBox 5">
            <a:extLst>
              <a:ext uri="{FF2B5EF4-FFF2-40B4-BE49-F238E27FC236}">
                <a16:creationId xmlns:a16="http://schemas.microsoft.com/office/drawing/2014/main" id="{DAAB697A-CF9E-838F-E073-20F9CAD89DA1}"/>
              </a:ext>
            </a:extLst>
          </p:cNvPr>
          <p:cNvSpPr txBox="1"/>
          <p:nvPr/>
        </p:nvSpPr>
        <p:spPr>
          <a:xfrm>
            <a:off x="668594" y="1936955"/>
            <a:ext cx="3578941" cy="313932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This data set contains yearly suicide detail of all the states/u.t of India by various parameters from 2001 to 2012.</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Parameters:</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 Suicide causes</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 Education status</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 By means adopted</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 Professional profile</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 Social status</a:t>
            </a:r>
          </a:p>
        </p:txBody>
      </p:sp>
    </p:spTree>
    <p:extLst>
      <p:ext uri="{BB962C8B-B14F-4D97-AF65-F5344CB8AC3E}">
        <p14:creationId xmlns:p14="http://schemas.microsoft.com/office/powerpoint/2010/main" val="471337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A55C-051C-AF2B-F45C-2B0210F2EF7E}"/>
              </a:ext>
            </a:extLst>
          </p:cNvPr>
          <p:cNvSpPr>
            <a:spLocks noGrp="1"/>
          </p:cNvSpPr>
          <p:nvPr>
            <p:ph type="title"/>
          </p:nvPr>
        </p:nvSpPr>
        <p:spPr/>
        <p:txBody>
          <a:bodyPr/>
          <a:lstStyle/>
          <a:p>
            <a:pPr algn="ctr"/>
            <a:r>
              <a:rPr lang="en-IN" dirty="0"/>
              <a:t>Top 5 States with Highest Suicide Count</a:t>
            </a:r>
          </a:p>
        </p:txBody>
      </p:sp>
      <p:pic>
        <p:nvPicPr>
          <p:cNvPr id="5" name="Content Placeholder 4">
            <a:extLst>
              <a:ext uri="{FF2B5EF4-FFF2-40B4-BE49-F238E27FC236}">
                <a16:creationId xmlns:a16="http://schemas.microsoft.com/office/drawing/2014/main" id="{30B85772-1A03-A9F8-2A7C-4A8CC4CF259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161442" y="1875011"/>
            <a:ext cx="5526223" cy="4270150"/>
          </a:xfrm>
        </p:spPr>
      </p:pic>
      <p:sp>
        <p:nvSpPr>
          <p:cNvPr id="7" name="TextBox 6">
            <a:extLst>
              <a:ext uri="{FF2B5EF4-FFF2-40B4-BE49-F238E27FC236}">
                <a16:creationId xmlns:a16="http://schemas.microsoft.com/office/drawing/2014/main" id="{ECEAA416-BAD5-BFD0-E91C-A380966D5662}"/>
              </a:ext>
            </a:extLst>
          </p:cNvPr>
          <p:cNvSpPr txBox="1"/>
          <p:nvPr/>
        </p:nvSpPr>
        <p:spPr>
          <a:xfrm>
            <a:off x="1097280" y="2436308"/>
            <a:ext cx="3337068" cy="1477328"/>
          </a:xfrm>
          <a:prstGeom prst="rect">
            <a:avLst/>
          </a:prstGeom>
          <a:noFill/>
        </p:spPr>
        <p:txBody>
          <a:bodyPr wrap="square">
            <a:spAutoFit/>
          </a:bodyPr>
          <a:lstStyle/>
          <a:p>
            <a:pPr marL="342900" indent="-342900">
              <a:buFont typeface="+mj-lt"/>
              <a:buAutoNum type="arabicPeriod"/>
            </a:pPr>
            <a:r>
              <a:rPr lang="en-US" dirty="0"/>
              <a:t>Maharashtra - 541167</a:t>
            </a:r>
          </a:p>
          <a:p>
            <a:pPr marL="342900" indent="-342900">
              <a:buFont typeface="+mj-lt"/>
              <a:buAutoNum type="arabicPeriod"/>
            </a:pPr>
            <a:r>
              <a:rPr lang="en-US" dirty="0"/>
              <a:t>West Bengal - 497962</a:t>
            </a:r>
          </a:p>
          <a:p>
            <a:pPr marL="342900" indent="-342900">
              <a:buFont typeface="+mj-lt"/>
              <a:buAutoNum type="arabicPeriod"/>
            </a:pPr>
            <a:r>
              <a:rPr lang="en-US" dirty="0"/>
              <a:t>Tamil Nadu - 491065</a:t>
            </a:r>
          </a:p>
          <a:p>
            <a:pPr marL="342900" indent="-342900">
              <a:buFont typeface="+mj-lt"/>
              <a:buAutoNum type="arabicPeriod"/>
            </a:pPr>
            <a:r>
              <a:rPr lang="en-US" dirty="0"/>
              <a:t>Andhra Pradesh - 488419</a:t>
            </a:r>
          </a:p>
          <a:p>
            <a:pPr marL="342900" indent="-342900">
              <a:buFont typeface="+mj-lt"/>
              <a:buAutoNum type="arabicPeriod"/>
            </a:pPr>
            <a:r>
              <a:rPr lang="en-US" dirty="0"/>
              <a:t>Karnataka - 440895</a:t>
            </a:r>
          </a:p>
        </p:txBody>
      </p:sp>
    </p:spTree>
    <p:extLst>
      <p:ext uri="{BB962C8B-B14F-4D97-AF65-F5344CB8AC3E}">
        <p14:creationId xmlns:p14="http://schemas.microsoft.com/office/powerpoint/2010/main" val="3960156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A55C-051C-AF2B-F45C-2B0210F2EF7E}"/>
              </a:ext>
            </a:extLst>
          </p:cNvPr>
          <p:cNvSpPr>
            <a:spLocks noGrp="1"/>
          </p:cNvSpPr>
          <p:nvPr>
            <p:ph type="title"/>
          </p:nvPr>
        </p:nvSpPr>
        <p:spPr/>
        <p:txBody>
          <a:bodyPr/>
          <a:lstStyle/>
          <a:p>
            <a:pPr algn="ctr"/>
            <a:r>
              <a:rPr lang="en-IN" dirty="0"/>
              <a:t>Year Wise Suicide Count</a:t>
            </a:r>
          </a:p>
        </p:txBody>
      </p:sp>
      <p:pic>
        <p:nvPicPr>
          <p:cNvPr id="5" name="Content Placeholder 4">
            <a:extLst>
              <a:ext uri="{FF2B5EF4-FFF2-40B4-BE49-F238E27FC236}">
                <a16:creationId xmlns:a16="http://schemas.microsoft.com/office/drawing/2014/main" id="{30B85772-1A03-A9F8-2A7C-4A8CC4CF25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7274" y="1845515"/>
            <a:ext cx="7754212" cy="4022725"/>
          </a:xfrm>
        </p:spPr>
      </p:pic>
      <p:sp>
        <p:nvSpPr>
          <p:cNvPr id="7" name="TextBox 6">
            <a:extLst>
              <a:ext uri="{FF2B5EF4-FFF2-40B4-BE49-F238E27FC236}">
                <a16:creationId xmlns:a16="http://schemas.microsoft.com/office/drawing/2014/main" id="{ECEAA416-BAD5-BFD0-E91C-A380966D5662}"/>
              </a:ext>
            </a:extLst>
          </p:cNvPr>
          <p:cNvSpPr txBox="1"/>
          <p:nvPr/>
        </p:nvSpPr>
        <p:spPr>
          <a:xfrm>
            <a:off x="1097280" y="2436308"/>
            <a:ext cx="2461997" cy="2585323"/>
          </a:xfrm>
          <a:prstGeom prst="rect">
            <a:avLst/>
          </a:prstGeom>
          <a:noFill/>
        </p:spPr>
        <p:txBody>
          <a:bodyPr wrap="square">
            <a:spAutoFit/>
          </a:bodyPr>
          <a:lstStyle/>
          <a:p>
            <a:pPr marL="285750" indent="-285750">
              <a:buFont typeface="Arial" panose="020B0604020202020204" pitchFamily="34" charset="0"/>
              <a:buChar char="•"/>
            </a:pPr>
            <a:r>
              <a:rPr lang="en-US" dirty="0"/>
              <a:t>Year 2011 recorded the highest suicide rates (405989)</a:t>
            </a:r>
          </a:p>
          <a:p>
            <a:pPr marL="285750" indent="-285750">
              <a:buFont typeface="Arial" panose="020B0604020202020204" pitchFamily="34" charset="0"/>
              <a:buChar char="•"/>
            </a:pPr>
            <a:r>
              <a:rPr lang="en-US" dirty="0"/>
              <a:t>Yearly Suicide Rate has increased by:</a:t>
            </a:r>
          </a:p>
          <a:p>
            <a:pPr marL="742950" lvl="1" indent="-285750">
              <a:buFont typeface="Arial" panose="020B0604020202020204" pitchFamily="34" charset="0"/>
              <a:buChar char="•"/>
            </a:pPr>
            <a:r>
              <a:rPr lang="en-US" dirty="0"/>
              <a:t>15.66% from Year 2001 – 12</a:t>
            </a:r>
          </a:p>
          <a:p>
            <a:pPr marL="742950" lvl="1" indent="-285750">
              <a:buFont typeface="Arial" panose="020B0604020202020204" pitchFamily="34" charset="0"/>
              <a:buChar char="•"/>
            </a:pPr>
            <a:r>
              <a:rPr lang="en-US" dirty="0"/>
              <a:t>24.76% from Year 2001-11</a:t>
            </a:r>
          </a:p>
        </p:txBody>
      </p:sp>
    </p:spTree>
    <p:extLst>
      <p:ext uri="{BB962C8B-B14F-4D97-AF65-F5344CB8AC3E}">
        <p14:creationId xmlns:p14="http://schemas.microsoft.com/office/powerpoint/2010/main" val="1717308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A55C-051C-AF2B-F45C-2B0210F2EF7E}"/>
              </a:ext>
            </a:extLst>
          </p:cNvPr>
          <p:cNvSpPr>
            <a:spLocks noGrp="1"/>
          </p:cNvSpPr>
          <p:nvPr>
            <p:ph type="title"/>
          </p:nvPr>
        </p:nvSpPr>
        <p:spPr/>
        <p:txBody>
          <a:bodyPr>
            <a:normAutofit/>
          </a:bodyPr>
          <a:lstStyle/>
          <a:p>
            <a:pPr algn="ctr"/>
            <a:r>
              <a:rPr lang="en-IN" sz="4400" dirty="0"/>
              <a:t>Year wise Male and Female Suicide Count</a:t>
            </a:r>
          </a:p>
        </p:txBody>
      </p:sp>
      <p:pic>
        <p:nvPicPr>
          <p:cNvPr id="5" name="Content Placeholder 4">
            <a:extLst>
              <a:ext uri="{FF2B5EF4-FFF2-40B4-BE49-F238E27FC236}">
                <a16:creationId xmlns:a16="http://schemas.microsoft.com/office/drawing/2014/main" id="{30B85772-1A03-A9F8-2A7C-4A8CC4CF259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647274" y="1845515"/>
            <a:ext cx="7754212" cy="4022725"/>
          </a:xfrm>
        </p:spPr>
      </p:pic>
      <p:sp>
        <p:nvSpPr>
          <p:cNvPr id="7" name="TextBox 6">
            <a:extLst>
              <a:ext uri="{FF2B5EF4-FFF2-40B4-BE49-F238E27FC236}">
                <a16:creationId xmlns:a16="http://schemas.microsoft.com/office/drawing/2014/main" id="{ECEAA416-BAD5-BFD0-E91C-A380966D5662}"/>
              </a:ext>
            </a:extLst>
          </p:cNvPr>
          <p:cNvSpPr txBox="1"/>
          <p:nvPr/>
        </p:nvSpPr>
        <p:spPr>
          <a:xfrm>
            <a:off x="1097280" y="2436308"/>
            <a:ext cx="2461997" cy="923330"/>
          </a:xfrm>
          <a:prstGeom prst="rect">
            <a:avLst/>
          </a:prstGeom>
          <a:noFill/>
        </p:spPr>
        <p:txBody>
          <a:bodyPr wrap="square">
            <a:spAutoFit/>
          </a:bodyPr>
          <a:lstStyle/>
          <a:p>
            <a:pPr marL="285750" indent="-285750">
              <a:buFont typeface="Arial" panose="020B0604020202020204" pitchFamily="34" charset="0"/>
              <a:buChar char="•"/>
            </a:pPr>
            <a:r>
              <a:rPr lang="en-US" dirty="0"/>
              <a:t>Men appears to be more vulnerable to suicides </a:t>
            </a:r>
          </a:p>
        </p:txBody>
      </p:sp>
    </p:spTree>
    <p:extLst>
      <p:ext uri="{BB962C8B-B14F-4D97-AF65-F5344CB8AC3E}">
        <p14:creationId xmlns:p14="http://schemas.microsoft.com/office/powerpoint/2010/main" val="285064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0A032931-9BC8-A1F2-CABF-335567CEFD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4206" y="0"/>
            <a:ext cx="9212826" cy="6880465"/>
          </a:xfrm>
        </p:spPr>
      </p:pic>
      <p:sp>
        <p:nvSpPr>
          <p:cNvPr id="7" name="TextBox 6">
            <a:extLst>
              <a:ext uri="{FF2B5EF4-FFF2-40B4-BE49-F238E27FC236}">
                <a16:creationId xmlns:a16="http://schemas.microsoft.com/office/drawing/2014/main" id="{ECEAA416-BAD5-BFD0-E91C-A380966D5662}"/>
              </a:ext>
            </a:extLst>
          </p:cNvPr>
          <p:cNvSpPr txBox="1"/>
          <p:nvPr/>
        </p:nvSpPr>
        <p:spPr>
          <a:xfrm>
            <a:off x="294968" y="2123768"/>
            <a:ext cx="2517058" cy="1477328"/>
          </a:xfrm>
          <a:prstGeom prst="rect">
            <a:avLst/>
          </a:prstGeom>
          <a:noFill/>
        </p:spPr>
        <p:txBody>
          <a:bodyPr wrap="square">
            <a:spAutoFit/>
          </a:bodyPr>
          <a:lstStyle/>
          <a:p>
            <a:pPr marL="285750" indent="-285750">
              <a:buFont typeface="Arial" panose="020B0604020202020204" pitchFamily="34" charset="0"/>
              <a:buChar char="•"/>
            </a:pPr>
            <a:r>
              <a:rPr lang="en-US" dirty="0"/>
              <a:t>Family Problems, Illness(Both Physical and Mental) and Love Affairs are on top of the list</a:t>
            </a:r>
          </a:p>
        </p:txBody>
      </p:sp>
      <p:sp>
        <p:nvSpPr>
          <p:cNvPr id="10" name="Title 9">
            <a:extLst>
              <a:ext uri="{FF2B5EF4-FFF2-40B4-BE49-F238E27FC236}">
                <a16:creationId xmlns:a16="http://schemas.microsoft.com/office/drawing/2014/main" id="{05403692-5B5F-AF44-1C7B-5F08B68DEED6}"/>
              </a:ext>
            </a:extLst>
          </p:cNvPr>
          <p:cNvSpPr>
            <a:spLocks noGrp="1"/>
          </p:cNvSpPr>
          <p:nvPr>
            <p:ph type="title"/>
          </p:nvPr>
        </p:nvSpPr>
        <p:spPr>
          <a:xfrm>
            <a:off x="537087" y="359544"/>
            <a:ext cx="2147119" cy="1404681"/>
          </a:xfrm>
        </p:spPr>
        <p:txBody>
          <a:bodyPr>
            <a:normAutofit/>
          </a:bodyPr>
          <a:lstStyle/>
          <a:p>
            <a:r>
              <a:rPr lang="en-IN" dirty="0"/>
              <a:t> </a:t>
            </a:r>
            <a:r>
              <a:rPr lang="en-IN" sz="3600" dirty="0"/>
              <a:t>Reasons for Suicide</a:t>
            </a:r>
            <a:endParaRPr lang="en-IN" dirty="0"/>
          </a:p>
        </p:txBody>
      </p:sp>
    </p:spTree>
    <p:extLst>
      <p:ext uri="{BB962C8B-B14F-4D97-AF65-F5344CB8AC3E}">
        <p14:creationId xmlns:p14="http://schemas.microsoft.com/office/powerpoint/2010/main" val="3576026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5403692-5B5F-AF44-1C7B-5F08B68DEED6}"/>
              </a:ext>
            </a:extLst>
          </p:cNvPr>
          <p:cNvSpPr>
            <a:spLocks noGrp="1"/>
          </p:cNvSpPr>
          <p:nvPr>
            <p:ph type="title"/>
          </p:nvPr>
        </p:nvSpPr>
        <p:spPr>
          <a:xfrm>
            <a:off x="294969" y="359544"/>
            <a:ext cx="2389238" cy="1404681"/>
          </a:xfrm>
        </p:spPr>
        <p:txBody>
          <a:bodyPr>
            <a:normAutofit fontScale="90000"/>
          </a:bodyPr>
          <a:lstStyle/>
          <a:p>
            <a:r>
              <a:rPr lang="en-IN" dirty="0"/>
              <a:t> </a:t>
            </a:r>
            <a:r>
              <a:rPr lang="en-IN" sz="3600" dirty="0"/>
              <a:t>Reasons for Male Suicide</a:t>
            </a:r>
            <a:endParaRPr lang="en-IN" dirty="0"/>
          </a:p>
        </p:txBody>
      </p:sp>
      <p:pic>
        <p:nvPicPr>
          <p:cNvPr id="8" name="Content Placeholder 7">
            <a:extLst>
              <a:ext uri="{FF2B5EF4-FFF2-40B4-BE49-F238E27FC236}">
                <a16:creationId xmlns:a16="http://schemas.microsoft.com/office/drawing/2014/main" id="{0A032931-9BC8-A1F2-CABF-335567CEFD1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812026" y="-22465"/>
            <a:ext cx="9212826" cy="6880465"/>
          </a:xfrm>
        </p:spPr>
      </p:pic>
      <p:sp>
        <p:nvSpPr>
          <p:cNvPr id="7" name="TextBox 6">
            <a:extLst>
              <a:ext uri="{FF2B5EF4-FFF2-40B4-BE49-F238E27FC236}">
                <a16:creationId xmlns:a16="http://schemas.microsoft.com/office/drawing/2014/main" id="{ECEAA416-BAD5-BFD0-E91C-A380966D5662}"/>
              </a:ext>
            </a:extLst>
          </p:cNvPr>
          <p:cNvSpPr txBox="1"/>
          <p:nvPr/>
        </p:nvSpPr>
        <p:spPr>
          <a:xfrm>
            <a:off x="167148" y="2126019"/>
            <a:ext cx="2517058" cy="1200329"/>
          </a:xfrm>
          <a:prstGeom prst="rect">
            <a:avLst/>
          </a:prstGeom>
          <a:noFill/>
        </p:spPr>
        <p:txBody>
          <a:bodyPr wrap="square">
            <a:spAutoFit/>
          </a:bodyPr>
          <a:lstStyle/>
          <a:p>
            <a:pPr marL="285750" indent="-285750">
              <a:buFont typeface="Arial" panose="020B0604020202020204" pitchFamily="34" charset="0"/>
              <a:buChar char="•"/>
            </a:pPr>
            <a:r>
              <a:rPr lang="en-US" dirty="0"/>
              <a:t>Family Problems, Illness(Both Physical and Mental) are on top of the list</a:t>
            </a:r>
          </a:p>
        </p:txBody>
      </p:sp>
    </p:spTree>
    <p:extLst>
      <p:ext uri="{BB962C8B-B14F-4D97-AF65-F5344CB8AC3E}">
        <p14:creationId xmlns:p14="http://schemas.microsoft.com/office/powerpoint/2010/main" val="1493097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A55C-051C-AF2B-F45C-2B0210F2EF7E}"/>
              </a:ext>
            </a:extLst>
          </p:cNvPr>
          <p:cNvSpPr>
            <a:spLocks noGrp="1"/>
          </p:cNvSpPr>
          <p:nvPr>
            <p:ph type="title"/>
          </p:nvPr>
        </p:nvSpPr>
        <p:spPr>
          <a:xfrm>
            <a:off x="71928" y="286604"/>
            <a:ext cx="2998839" cy="1463538"/>
          </a:xfrm>
        </p:spPr>
        <p:txBody>
          <a:bodyPr>
            <a:noAutofit/>
          </a:bodyPr>
          <a:lstStyle/>
          <a:p>
            <a:pPr algn="ctr"/>
            <a:r>
              <a:rPr lang="en-IN" sz="3600" dirty="0"/>
              <a:t>Reasons for Female Suicide</a:t>
            </a:r>
          </a:p>
        </p:txBody>
      </p:sp>
      <p:pic>
        <p:nvPicPr>
          <p:cNvPr id="5" name="Content Placeholder 4">
            <a:extLst>
              <a:ext uri="{FF2B5EF4-FFF2-40B4-BE49-F238E27FC236}">
                <a16:creationId xmlns:a16="http://schemas.microsoft.com/office/drawing/2014/main" id="{30B85772-1A03-A9F8-2A7C-4A8CC4CF259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037669" y="0"/>
            <a:ext cx="9082403" cy="6571396"/>
          </a:xfrm>
        </p:spPr>
      </p:pic>
      <p:sp>
        <p:nvSpPr>
          <p:cNvPr id="7" name="TextBox 6">
            <a:extLst>
              <a:ext uri="{FF2B5EF4-FFF2-40B4-BE49-F238E27FC236}">
                <a16:creationId xmlns:a16="http://schemas.microsoft.com/office/drawing/2014/main" id="{ECEAA416-BAD5-BFD0-E91C-A380966D5662}"/>
              </a:ext>
            </a:extLst>
          </p:cNvPr>
          <p:cNvSpPr txBox="1"/>
          <p:nvPr/>
        </p:nvSpPr>
        <p:spPr>
          <a:xfrm>
            <a:off x="340348" y="2036746"/>
            <a:ext cx="2461997" cy="1477328"/>
          </a:xfrm>
          <a:prstGeom prst="rect">
            <a:avLst/>
          </a:prstGeom>
          <a:noFill/>
        </p:spPr>
        <p:txBody>
          <a:bodyPr wrap="square">
            <a:spAutoFit/>
          </a:bodyPr>
          <a:lstStyle/>
          <a:p>
            <a:pPr marL="285750" indent="-285750">
              <a:buFont typeface="Arial" panose="020B0604020202020204" pitchFamily="34" charset="0"/>
              <a:buChar char="•"/>
            </a:pPr>
            <a:r>
              <a:rPr lang="en-US" dirty="0"/>
              <a:t>Family Problems, Illness(Both Physical and Mental) and Dowry Disputes are on top of the list</a:t>
            </a:r>
          </a:p>
        </p:txBody>
      </p:sp>
    </p:spTree>
    <p:extLst>
      <p:ext uri="{BB962C8B-B14F-4D97-AF65-F5344CB8AC3E}">
        <p14:creationId xmlns:p14="http://schemas.microsoft.com/office/powerpoint/2010/main" val="1675850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A55C-051C-AF2B-F45C-2B0210F2EF7E}"/>
              </a:ext>
            </a:extLst>
          </p:cNvPr>
          <p:cNvSpPr>
            <a:spLocks noGrp="1"/>
          </p:cNvSpPr>
          <p:nvPr>
            <p:ph type="title"/>
          </p:nvPr>
        </p:nvSpPr>
        <p:spPr/>
        <p:txBody>
          <a:bodyPr>
            <a:normAutofit/>
          </a:bodyPr>
          <a:lstStyle/>
          <a:p>
            <a:pPr algn="ctr"/>
            <a:r>
              <a:rPr lang="en-IN" sz="4000" dirty="0"/>
              <a:t>Suicide Reasons where Female Suicides are more</a:t>
            </a:r>
          </a:p>
        </p:txBody>
      </p:sp>
      <p:pic>
        <p:nvPicPr>
          <p:cNvPr id="5" name="Content Placeholder 4">
            <a:extLst>
              <a:ext uri="{FF2B5EF4-FFF2-40B4-BE49-F238E27FC236}">
                <a16:creationId xmlns:a16="http://schemas.microsoft.com/office/drawing/2014/main" id="{30B85772-1A03-A9F8-2A7C-4A8CC4CF259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515896" y="1796354"/>
            <a:ext cx="6294411" cy="4476627"/>
          </a:xfrm>
        </p:spPr>
      </p:pic>
      <p:sp>
        <p:nvSpPr>
          <p:cNvPr id="7" name="TextBox 6">
            <a:extLst>
              <a:ext uri="{FF2B5EF4-FFF2-40B4-BE49-F238E27FC236}">
                <a16:creationId xmlns:a16="http://schemas.microsoft.com/office/drawing/2014/main" id="{ECEAA416-BAD5-BFD0-E91C-A380966D5662}"/>
              </a:ext>
            </a:extLst>
          </p:cNvPr>
          <p:cNvSpPr txBox="1"/>
          <p:nvPr/>
        </p:nvSpPr>
        <p:spPr>
          <a:xfrm>
            <a:off x="615500" y="1796354"/>
            <a:ext cx="4900396" cy="2031325"/>
          </a:xfrm>
          <a:prstGeom prst="rect">
            <a:avLst/>
          </a:prstGeom>
          <a:noFill/>
        </p:spPr>
        <p:txBody>
          <a:bodyPr wrap="square">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Paralysis is the reason with the highest difference b/w male and female suicides (942)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Dowry Dispute results in equally high no of deaths for both Male and Female</a:t>
            </a:r>
          </a:p>
        </p:txBody>
      </p:sp>
    </p:spTree>
    <p:extLst>
      <p:ext uri="{BB962C8B-B14F-4D97-AF65-F5344CB8AC3E}">
        <p14:creationId xmlns:p14="http://schemas.microsoft.com/office/powerpoint/2010/main" val="2514925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A55C-051C-AF2B-F45C-2B0210F2EF7E}"/>
              </a:ext>
            </a:extLst>
          </p:cNvPr>
          <p:cNvSpPr>
            <a:spLocks noGrp="1"/>
          </p:cNvSpPr>
          <p:nvPr>
            <p:ph type="title"/>
          </p:nvPr>
        </p:nvSpPr>
        <p:spPr/>
        <p:txBody>
          <a:bodyPr>
            <a:normAutofit/>
          </a:bodyPr>
          <a:lstStyle/>
          <a:p>
            <a:pPr algn="ctr"/>
            <a:r>
              <a:rPr lang="en-IN" sz="4400" dirty="0"/>
              <a:t>Age Group Based Suicide Reasons</a:t>
            </a:r>
          </a:p>
        </p:txBody>
      </p:sp>
      <p:pic>
        <p:nvPicPr>
          <p:cNvPr id="5" name="Content Placeholder 4">
            <a:extLst>
              <a:ext uri="{FF2B5EF4-FFF2-40B4-BE49-F238E27FC236}">
                <a16:creationId xmlns:a16="http://schemas.microsoft.com/office/drawing/2014/main" id="{30B85772-1A03-A9F8-2A7C-4A8CC4CF259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894676" y="1884845"/>
            <a:ext cx="8402647" cy="4359120"/>
          </a:xfrm>
        </p:spPr>
      </p:pic>
    </p:spTree>
    <p:extLst>
      <p:ext uri="{BB962C8B-B14F-4D97-AF65-F5344CB8AC3E}">
        <p14:creationId xmlns:p14="http://schemas.microsoft.com/office/powerpoint/2010/main" val="361927415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304</TotalTime>
  <Words>539</Words>
  <Application>Microsoft Office PowerPoint</Application>
  <PresentationFormat>Widescreen</PresentationFormat>
  <Paragraphs>63</Paragraphs>
  <Slides>20</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20</vt:i4>
      </vt:variant>
    </vt:vector>
  </HeadingPairs>
  <TitlesOfParts>
    <vt:vector size="25" baseType="lpstr">
      <vt:lpstr>Arial</vt:lpstr>
      <vt:lpstr>Calibri</vt:lpstr>
      <vt:lpstr>Calibri Light</vt:lpstr>
      <vt:lpstr>Retrospect</vt:lpstr>
      <vt:lpstr>Office Theme</vt:lpstr>
      <vt:lpstr>Report on Suicides in India 2001-2012</vt:lpstr>
      <vt:lpstr>About the Dataset</vt:lpstr>
      <vt:lpstr>Year Wise Suicide Count</vt:lpstr>
      <vt:lpstr>Year wise Male and Female Suicide Count</vt:lpstr>
      <vt:lpstr> Reasons for Suicide</vt:lpstr>
      <vt:lpstr> Reasons for Male Suicide</vt:lpstr>
      <vt:lpstr>Reasons for Female Suicide</vt:lpstr>
      <vt:lpstr>Suicide Reasons where Female Suicides are more</vt:lpstr>
      <vt:lpstr>Age Group Based Suicide Reasons</vt:lpstr>
      <vt:lpstr>Age Group Based Suicide Reasons (Contd.)</vt:lpstr>
      <vt:lpstr>Age Group Based Suicide Reasons (Contd.)</vt:lpstr>
      <vt:lpstr>Age Group Based Suicide Reasons (Contd.)</vt:lpstr>
      <vt:lpstr>Age Group Based Suicide Reasons (Contd.)</vt:lpstr>
      <vt:lpstr>Age Group Based Suicide Reasons (Observations)</vt:lpstr>
      <vt:lpstr>Yearly Suicide based on Type of Cause </vt:lpstr>
      <vt:lpstr>Yearly Suicide based on Type of Cause(Contd.)</vt:lpstr>
      <vt:lpstr>Yearly Suicide based on Type of Cause(Contd.)</vt:lpstr>
      <vt:lpstr>Yearly Suicide based on Type of Cause(Observation)</vt:lpstr>
      <vt:lpstr>Overall Suicide Count of each State</vt:lpstr>
      <vt:lpstr>Top 5 States with Highest Suicide Count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on Suicides in India 2001-2012</dc:title>
  <dc:creator>Sakhil Taneja</dc:creator>
  <cp:lastModifiedBy>sachin gupta</cp:lastModifiedBy>
  <cp:revision>3</cp:revision>
  <dcterms:created xsi:type="dcterms:W3CDTF">2023-07-27T12:21:29Z</dcterms:created>
  <dcterms:modified xsi:type="dcterms:W3CDTF">2023-07-28T04:16:55Z</dcterms:modified>
</cp:coreProperties>
</file>