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2" r:id="rId3"/>
    <p:sldId id="283" r:id="rId4"/>
    <p:sldId id="284" r:id="rId5"/>
    <p:sldId id="285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10" d="100"/>
          <a:sy n="110" d="100"/>
        </p:scale>
        <p:origin x="54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4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은행 시스템 만들기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은행 </a:t>
            </a:r>
            <a:r>
              <a:rPr lang="ko-KR" altLang="en-US" dirty="0" err="1"/>
              <a:t>스시템을</a:t>
            </a:r>
            <a:r>
              <a:rPr lang="ko-KR" altLang="en-US" dirty="0"/>
              <a:t> 만들기</a:t>
            </a:r>
            <a:r>
              <a:rPr lang="en-US" altLang="ko-KR" dirty="0"/>
              <a:t>. </a:t>
            </a:r>
            <a:r>
              <a:rPr lang="ko-KR" altLang="en-US" dirty="0"/>
              <a:t>기능은 계좌생성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출금</a:t>
            </a:r>
            <a:r>
              <a:rPr lang="en-US" altLang="ko-KR" dirty="0"/>
              <a:t>,</a:t>
            </a:r>
            <a:r>
              <a:rPr lang="ko-KR" altLang="en-US" dirty="0"/>
              <a:t>잔액조회</a:t>
            </a:r>
            <a:r>
              <a:rPr lang="en-US" altLang="ko-KR" dirty="0"/>
              <a:t>,</a:t>
            </a:r>
            <a:r>
              <a:rPr lang="ko-KR" altLang="en-US" dirty="0"/>
              <a:t>거래내역</a:t>
            </a:r>
            <a:r>
              <a:rPr lang="en-US" altLang="ko-KR" dirty="0"/>
              <a:t>,</a:t>
            </a:r>
            <a:r>
              <a:rPr lang="ko-KR" altLang="en-US" dirty="0"/>
              <a:t>관리자 기능이 존재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계좌 생성은 고객간 계좌번호가 중복 되면 안되고</a:t>
            </a:r>
            <a:r>
              <a:rPr lang="en-US" altLang="ko-KR" dirty="0"/>
              <a:t>. </a:t>
            </a:r>
            <a:r>
              <a:rPr lang="ko-KR" altLang="en-US" dirty="0"/>
              <a:t>계좌번호는 자동으로 생성 된다</a:t>
            </a:r>
            <a:r>
              <a:rPr lang="en-US" altLang="ko-KR" dirty="0"/>
              <a:t>. </a:t>
            </a:r>
          </a:p>
          <a:p>
            <a:pPr>
              <a:buNone/>
            </a:pPr>
            <a:r>
              <a:rPr lang="ko-KR" altLang="en-US" dirty="0"/>
              <a:t>사용자가 계좌를 조회하거나 입출금을 하기 위해서는 </a:t>
            </a:r>
            <a:r>
              <a:rPr lang="ko-KR" altLang="en-US" b="1" dirty="0"/>
              <a:t>올바른 비밀번호</a:t>
            </a:r>
            <a:r>
              <a:rPr lang="ko-KR" altLang="en-US" dirty="0"/>
              <a:t>를 입력해야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관리자 기능은 전체 계좌조회</a:t>
            </a:r>
            <a:r>
              <a:rPr lang="en-US" altLang="ko-KR" dirty="0"/>
              <a:t>, </a:t>
            </a:r>
            <a:r>
              <a:rPr lang="ko-KR" altLang="en-US" dirty="0"/>
              <a:t>계좌 삭제</a:t>
            </a:r>
            <a:r>
              <a:rPr lang="en-US" altLang="ko-KR" dirty="0"/>
              <a:t>,</a:t>
            </a:r>
            <a:r>
              <a:rPr lang="ko-KR" altLang="en-US" dirty="0"/>
              <a:t>이자율 설정 을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계좌 생성 시 이름과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저장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사용자가 계좌에 접근할 때 </a:t>
            </a:r>
            <a:r>
              <a:rPr lang="ko-KR" altLang="en-US" b="1" dirty="0"/>
              <a:t>비밀번호를 </a:t>
            </a:r>
            <a:r>
              <a:rPr lang="ko-KR" altLang="en-US" b="1" dirty="0" err="1"/>
              <a:t>입력받아</a:t>
            </a:r>
            <a:r>
              <a:rPr lang="ko-KR" altLang="en-US" b="1" dirty="0"/>
              <a:t> 검증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올바르지 않은 비밀번호를 입력하면 </a:t>
            </a:r>
            <a:r>
              <a:rPr lang="ko-KR" altLang="en-US" b="1" dirty="0"/>
              <a:t>계좌 정보를 조회할 수 없도록 제한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이자는 </a:t>
            </a:r>
            <a:r>
              <a:rPr lang="en-US" altLang="ko-KR" dirty="0"/>
              <a:t>1</a:t>
            </a:r>
            <a:r>
              <a:rPr lang="ko-KR" altLang="en-US" dirty="0"/>
              <a:t>분 마다 지급 되며 이자율은 기본 </a:t>
            </a:r>
            <a:r>
              <a:rPr lang="en-US" altLang="ko-KR" dirty="0"/>
              <a:t>1% 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D4025E-E061-B6A0-42AB-AB207FF4E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9749" y="5248275"/>
            <a:ext cx="1962150" cy="160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C66BBD-4BEE-17A0-7CE2-4A5174CA9930}"/>
              </a:ext>
            </a:extLst>
          </p:cNvPr>
          <p:cNvSpPr txBox="1"/>
          <p:nvPr/>
        </p:nvSpPr>
        <p:spPr>
          <a:xfrm>
            <a:off x="8649419" y="586847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예시 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4AF4-5B98-A013-E62E-EC10D0461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014895E-31CA-CC6C-105A-0AD39026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8" y="4917056"/>
            <a:ext cx="1702582" cy="1940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D60DCA4-12C8-2919-0775-774F2F3200D9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DA6FFEE-9378-327A-B385-71B3BCBC5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07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</a:t>
            </a:r>
            <a:r>
              <a:rPr lang="ko-KR" altLang="en-US" dirty="0"/>
              <a:t>대출기능 추가하기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ko-KR" altLang="en-US" dirty="0"/>
              <a:t>기존 은행 </a:t>
            </a:r>
            <a:r>
              <a:rPr lang="ko-KR" altLang="en-US" dirty="0" err="1"/>
              <a:t>스시템</a:t>
            </a:r>
            <a:r>
              <a:rPr lang="ko-KR" altLang="en-US" dirty="0"/>
              <a:t> 에서 대출 기능 과 상환 기능을 추가한다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대출은 은행은 전체 잔액 보다 작은 액수 보다 작아야 하며 고객의 계좌 잔액보다 작은 액수만 가능하다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상환 기능은 대출을 한 고객이 상환기능을 </a:t>
            </a:r>
            <a:r>
              <a:rPr lang="ko-KR" altLang="en-US" dirty="0" err="1"/>
              <a:t>선택했을때</a:t>
            </a:r>
            <a:r>
              <a:rPr lang="en-US" altLang="ko-KR" dirty="0"/>
              <a:t>. </a:t>
            </a:r>
            <a:r>
              <a:rPr lang="ko-KR" altLang="en-US" dirty="0"/>
              <a:t>대출금의 일부 혹은 전체를 상환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3.</a:t>
            </a:r>
            <a:r>
              <a:rPr lang="ko-KR" altLang="en-US" dirty="0"/>
              <a:t> 대출 이자 자동 출금</a:t>
            </a:r>
            <a:r>
              <a:rPr lang="en-US" altLang="ko-KR" dirty="0"/>
              <a:t> : </a:t>
            </a:r>
            <a:r>
              <a:rPr lang="ko-KR" altLang="en-US" dirty="0"/>
              <a:t>대출이 있는 고객의 계좌에서 대출 액의 </a:t>
            </a:r>
            <a:r>
              <a:rPr lang="en-US" altLang="ko-KR" dirty="0"/>
              <a:t>4.0% </a:t>
            </a:r>
            <a:r>
              <a:rPr lang="ko-KR" altLang="en-US" dirty="0"/>
              <a:t>를 </a:t>
            </a:r>
            <a:r>
              <a:rPr lang="en-US" altLang="ko-KR" dirty="0"/>
              <a:t>1</a:t>
            </a:r>
            <a:r>
              <a:rPr lang="ko-KR" altLang="en-US" dirty="0"/>
              <a:t>분 마다 자동 출금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이자는 대출원금 과는 별도이며 상환이 완료 </a:t>
            </a:r>
            <a:r>
              <a:rPr lang="ko-KR" altLang="en-US" dirty="0" err="1"/>
              <a:t>될떄</a:t>
            </a:r>
            <a:r>
              <a:rPr lang="ko-KR" altLang="en-US" dirty="0"/>
              <a:t> 까지 계속 출금 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 (3)</a:t>
            </a:r>
            <a:r>
              <a:rPr lang="ko-KR" altLang="en-US" dirty="0"/>
              <a:t>에서 출금된 이자는 은행의 금고로 </a:t>
            </a:r>
            <a:r>
              <a:rPr lang="ko-KR" altLang="en-US" dirty="0" err="1"/>
              <a:t>입급된다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0347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8115F-F39F-44C7-1CE7-5CE2D7335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EA781F-771A-1D71-39F3-3ED7FD56F896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23D6679-6324-D3A5-E310-4B81783F5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047310"/>
            <a:ext cx="99772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계좌이체 기능 </a:t>
            </a:r>
            <a:r>
              <a:rPr lang="en-US" altLang="ko-KR" b="1" dirty="0"/>
              <a:t>, </a:t>
            </a:r>
            <a:r>
              <a:rPr lang="ko-KR" altLang="en-US" b="1" dirty="0"/>
              <a:t>환전기능 </a:t>
            </a:r>
            <a:endParaRPr lang="en-US" altLang="ko-KR" dirty="0"/>
          </a:p>
          <a:p>
            <a:pPr>
              <a:buNone/>
            </a:pPr>
            <a:r>
              <a:rPr lang="ko-KR" altLang="en-US" b="1" dirty="0"/>
              <a:t>문제 설명</a:t>
            </a:r>
          </a:p>
          <a:p>
            <a:pPr>
              <a:buNone/>
            </a:pPr>
            <a:r>
              <a:rPr lang="en-US" altLang="ko-KR" dirty="0"/>
              <a:t>1. </a:t>
            </a:r>
            <a:r>
              <a:rPr lang="ko-KR" altLang="en-US" dirty="0"/>
              <a:t>은행시스템 에서 계좌이체 기능을 추가</a:t>
            </a:r>
            <a:r>
              <a:rPr lang="en-US" altLang="ko-KR" dirty="0"/>
              <a:t>. </a:t>
            </a:r>
            <a:r>
              <a:rPr lang="ko-KR" altLang="en-US" dirty="0"/>
              <a:t>내 계좌에서 타인 계좌로 이체 기능을 추가 한다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en-US" altLang="ko-KR" dirty="0"/>
              <a:t>2. </a:t>
            </a:r>
            <a:r>
              <a:rPr lang="ko-KR" altLang="en-US" dirty="0"/>
              <a:t>환전시스템은 </a:t>
            </a:r>
            <a:r>
              <a:rPr lang="en-US" altLang="ko-KR" dirty="0"/>
              <a:t>USD </a:t>
            </a:r>
            <a:r>
              <a:rPr lang="ko-KR" altLang="en-US" dirty="0"/>
              <a:t>혹은 </a:t>
            </a:r>
            <a:r>
              <a:rPr lang="en-US" altLang="ko-KR" dirty="0"/>
              <a:t>WON</a:t>
            </a:r>
            <a:r>
              <a:rPr lang="ko-KR" altLang="en-US" dirty="0"/>
              <a:t> 로 만 하며 환율은 </a:t>
            </a:r>
            <a:r>
              <a:rPr lang="en-US" altLang="ko-KR" dirty="0"/>
              <a:t>1</a:t>
            </a:r>
            <a:r>
              <a:rPr lang="ko-KR" altLang="en-US" dirty="0"/>
              <a:t>분 마다 변동 된다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입출금 시스템을 응용하여 </a:t>
            </a:r>
            <a:r>
              <a:rPr lang="ko-KR" altLang="en-US" dirty="0" err="1"/>
              <a:t>할수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이체는 이체할 고객의 이름으로 조회 하여 이체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이체 금액은 내 계좌의 잔액 이상 혹은 </a:t>
            </a:r>
            <a:r>
              <a:rPr lang="en-US" altLang="ko-KR" dirty="0"/>
              <a:t>0</a:t>
            </a:r>
            <a:r>
              <a:rPr lang="ko-KR" altLang="en-US" dirty="0"/>
              <a:t>원은 이체가 불가능 하다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환전은 내 원화 보유 액보다 </a:t>
            </a:r>
            <a:r>
              <a:rPr lang="ko-KR" altLang="en-US" dirty="0" err="1"/>
              <a:t>클수</a:t>
            </a:r>
            <a:r>
              <a:rPr lang="ko-KR" altLang="en-US" dirty="0"/>
              <a:t> 없다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외화 보유액은 잔액조회시 함께 출력된다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환율은 </a:t>
            </a:r>
            <a:r>
              <a:rPr lang="en-US" altLang="ko-KR" dirty="0"/>
              <a:t>1000~2000</a:t>
            </a:r>
            <a:r>
              <a:rPr lang="ko-KR" altLang="en-US" dirty="0"/>
              <a:t>원 사이에서 랜덤하게 결정 된다</a:t>
            </a:r>
            <a:r>
              <a:rPr lang="en-US" altLang="ko-KR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486AC55-0CB1-D18E-FA2D-AE474B61A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9418" y="4917056"/>
            <a:ext cx="1702582" cy="194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293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6BE37-5AF8-EF94-BC52-7B669C3C6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ABD77E-9BDD-4572-3FF2-477797CEE2FE}"/>
              </a:ext>
            </a:extLst>
          </p:cNvPr>
          <p:cNvSpPr txBox="1">
            <a:spLocks/>
          </p:cNvSpPr>
          <p:nvPr/>
        </p:nvSpPr>
        <p:spPr>
          <a:xfrm>
            <a:off x="834070" y="974784"/>
            <a:ext cx="7628443" cy="119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 dirty="0"/>
              <a:t>은행 시스템 응용문제 </a:t>
            </a:r>
            <a:r>
              <a:rPr lang="en-US" altLang="ko-KR" dirty="0"/>
              <a:t>- </a:t>
            </a:r>
            <a:r>
              <a:rPr lang="ko-KR" altLang="en-US" dirty="0"/>
              <a:t>심화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E6C185F-F122-59E1-C9B1-86C9A711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3622" y="2185809"/>
            <a:ext cx="997720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ko-KR" altLang="en-US" b="1" dirty="0"/>
              <a:t>🔹 부동산기능 추가</a:t>
            </a:r>
            <a:r>
              <a:rPr lang="en-US" altLang="ko-KR" b="1" dirty="0"/>
              <a:t>.</a:t>
            </a:r>
            <a:endParaRPr lang="en-US" altLang="ko-KR" dirty="0"/>
          </a:p>
          <a:p>
            <a:pPr>
              <a:buNone/>
            </a:pPr>
            <a:r>
              <a:rPr lang="ko-KR" altLang="en-US" b="1" dirty="0"/>
              <a:t>문제 설명</a:t>
            </a:r>
            <a:endParaRPr lang="en-US" altLang="ko-KR" b="1" dirty="0"/>
          </a:p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dirty="0">
                <a:latin typeface="+mn-ea"/>
              </a:rPr>
              <a:t>최초 </a:t>
            </a:r>
            <a:r>
              <a:rPr lang="ko-KR" altLang="en-US" dirty="0" err="1">
                <a:latin typeface="+mn-ea"/>
              </a:rPr>
              <a:t>실행시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1 </a:t>
            </a:r>
            <a:r>
              <a:rPr lang="ko-KR" altLang="en-US" dirty="0">
                <a:latin typeface="+mn-ea"/>
              </a:rPr>
              <a:t>번은 은행 </a:t>
            </a:r>
            <a:r>
              <a:rPr lang="ko-KR" altLang="en-US" dirty="0" err="1">
                <a:latin typeface="+mn-ea"/>
              </a:rPr>
              <a:t>매뉴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latin typeface="+mn-ea"/>
              </a:rPr>
              <a:t>2</a:t>
            </a:r>
            <a:r>
              <a:rPr lang="ko-KR" altLang="en-US" dirty="0">
                <a:latin typeface="+mn-ea"/>
              </a:rPr>
              <a:t>번은 부동산 기능으로 실행 된다</a:t>
            </a:r>
            <a:r>
              <a:rPr lang="en-US" altLang="ko-KR" dirty="0">
                <a:latin typeface="+mn-ea"/>
              </a:rPr>
              <a:t>. </a:t>
            </a:r>
          </a:p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dirty="0"/>
              <a:t>부동산 기능은 매물조회</a:t>
            </a:r>
            <a:r>
              <a:rPr lang="en-US" altLang="ko-KR" dirty="0"/>
              <a:t>, </a:t>
            </a:r>
            <a:r>
              <a:rPr lang="ko-KR" altLang="en-US" dirty="0"/>
              <a:t>구매</a:t>
            </a:r>
            <a:r>
              <a:rPr lang="en-US" altLang="ko-KR" dirty="0"/>
              <a:t>,</a:t>
            </a:r>
            <a:r>
              <a:rPr lang="ko-KR" altLang="en-US" dirty="0"/>
              <a:t>판매 기능이 존재 한다</a:t>
            </a:r>
            <a:r>
              <a:rPr lang="en-US" altLang="ko-KR" dirty="0"/>
              <a:t>. 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문제 요구사항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부동산 매물은 </a:t>
            </a:r>
            <a:r>
              <a:rPr lang="en-US" altLang="ko-KR" dirty="0"/>
              <a:t>1</a:t>
            </a:r>
            <a:r>
              <a:rPr lang="ko-KR" altLang="en-US" dirty="0"/>
              <a:t>분 마다 매물이 추가 되거나 거래 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부동산 구매는 매물을 선택 하여 구매 가능하고</a:t>
            </a:r>
            <a:r>
              <a:rPr lang="en-US" altLang="ko-KR" dirty="0"/>
              <a:t>. </a:t>
            </a:r>
            <a:r>
              <a:rPr lang="ko-KR" altLang="en-US" dirty="0"/>
              <a:t>구매는 고객의 계좌 잔액 보다 작아야 한다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 err="1"/>
              <a:t>구매후</a:t>
            </a:r>
            <a:r>
              <a:rPr lang="ko-KR" altLang="en-US" dirty="0"/>
              <a:t> 부동산 금액 만큼 계좌에서 출금 된다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 </a:t>
            </a:r>
            <a:r>
              <a:rPr lang="ko-KR" altLang="en-US" dirty="0"/>
              <a:t>판매는 고객이 보유한 부동산 중에서 판매가 가능 하다</a:t>
            </a:r>
            <a:r>
              <a:rPr lang="en-US" altLang="ko-KR" dirty="0"/>
              <a:t>. 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판매 후에는 금액만큼 계좌에 바로 입금 된다</a:t>
            </a:r>
            <a:r>
              <a:rPr lang="en-US" altLang="ko-KR" dirty="0"/>
              <a:t>.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49896C-F9AB-D48A-34D7-5CB9819C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860" y="4757999"/>
            <a:ext cx="2298851" cy="203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43593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6405</TotalTime>
  <Words>415</Words>
  <Application>Microsoft Office PowerPoint</Application>
  <PresentationFormat>와이드스크린</PresentationFormat>
  <Paragraphs>51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굴림체</vt:lpstr>
      <vt:lpstr>Arial</vt:lpstr>
      <vt:lpstr>Franklin Gothic Book</vt:lpstr>
      <vt:lpstr>자르기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sang woo lee</cp:lastModifiedBy>
  <cp:revision>344</cp:revision>
  <dcterms:created xsi:type="dcterms:W3CDTF">2018-03-18T16:38:18Z</dcterms:created>
  <dcterms:modified xsi:type="dcterms:W3CDTF">2025-05-30T05:47:35Z</dcterms:modified>
  <cp:version>1000.0000.01</cp:version>
</cp:coreProperties>
</file>