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00" d="100"/>
          <a:sy n="100" d="100"/>
        </p:scale>
        <p:origin x="102" y="2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4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은행 시스템 만들기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 </a:t>
            </a:r>
            <a:r>
              <a:rPr lang="ko-KR" altLang="en-US" dirty="0" err="1"/>
              <a:t>스시템을</a:t>
            </a:r>
            <a:r>
              <a:rPr lang="ko-KR" altLang="en-US" dirty="0"/>
              <a:t> 만들기</a:t>
            </a:r>
            <a:r>
              <a:rPr lang="en-US" altLang="ko-KR" dirty="0"/>
              <a:t>. </a:t>
            </a:r>
            <a:r>
              <a:rPr lang="ko-KR" altLang="en-US" dirty="0"/>
              <a:t>기능은 계좌생성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출금</a:t>
            </a:r>
            <a:r>
              <a:rPr lang="en-US" altLang="ko-KR" dirty="0"/>
              <a:t>,</a:t>
            </a:r>
            <a:r>
              <a:rPr lang="ko-KR" altLang="en-US" dirty="0"/>
              <a:t>잔액조회</a:t>
            </a:r>
            <a:r>
              <a:rPr lang="en-US" altLang="ko-KR" dirty="0"/>
              <a:t>,</a:t>
            </a:r>
            <a:r>
              <a:rPr lang="ko-KR" altLang="en-US" dirty="0"/>
              <a:t>거래내역</a:t>
            </a:r>
            <a:r>
              <a:rPr lang="en-US" altLang="ko-KR" dirty="0"/>
              <a:t>,</a:t>
            </a:r>
            <a:r>
              <a:rPr lang="ko-KR" altLang="en-US" dirty="0"/>
              <a:t>관리자 기능이 존재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계좌 생성은 고객간 계좌번호가 중복 되면 안되고</a:t>
            </a:r>
            <a:r>
              <a:rPr lang="en-US" altLang="ko-KR" dirty="0"/>
              <a:t>. </a:t>
            </a:r>
            <a:r>
              <a:rPr lang="ko-KR" altLang="en-US" dirty="0"/>
              <a:t>계좌번호는 자동으로 생성 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사용자가 계좌를 조회하거나 입출금을 하기 위해서는 </a:t>
            </a:r>
            <a:r>
              <a:rPr lang="ko-KR" altLang="en-US" b="1" dirty="0"/>
              <a:t>올바른 비밀번호</a:t>
            </a:r>
            <a:r>
              <a:rPr lang="ko-KR" altLang="en-US" dirty="0"/>
              <a:t>를 입력해야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관리자 기능은 전체 계좌조회</a:t>
            </a:r>
            <a:r>
              <a:rPr lang="en-US" altLang="ko-KR" dirty="0"/>
              <a:t>, </a:t>
            </a:r>
            <a:r>
              <a:rPr lang="ko-KR" altLang="en-US" dirty="0"/>
              <a:t>계좌 삭제</a:t>
            </a:r>
            <a:r>
              <a:rPr lang="en-US" altLang="ko-KR" dirty="0"/>
              <a:t>,</a:t>
            </a:r>
            <a:r>
              <a:rPr lang="ko-KR" altLang="en-US" dirty="0"/>
              <a:t>이자율 설정 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계좌 생성 시 이름과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저장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사용자가 계좌에 접근할 때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검증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올바르지 않은 비밀번호를 입력하면 </a:t>
            </a:r>
            <a:r>
              <a:rPr lang="ko-KR" altLang="en-US" b="1" dirty="0"/>
              <a:t>계좌 정보를 조회할 수 없도록 제한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이자는 </a:t>
            </a:r>
            <a:r>
              <a:rPr lang="en-US" altLang="ko-KR" dirty="0"/>
              <a:t>1</a:t>
            </a:r>
            <a:r>
              <a:rPr lang="ko-KR" altLang="en-US" dirty="0"/>
              <a:t>분 마다 지급 되며 이자율은 기본 </a:t>
            </a:r>
            <a:r>
              <a:rPr lang="en-US" altLang="ko-KR" dirty="0"/>
              <a:t>1%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4025E-E061-B6A0-42AB-AB207FF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9" y="5248275"/>
            <a:ext cx="196215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66BBD-4BEE-17A0-7CE2-4A5174CA9930}"/>
              </a:ext>
            </a:extLst>
          </p:cNvPr>
          <p:cNvSpPr txBox="1"/>
          <p:nvPr/>
        </p:nvSpPr>
        <p:spPr>
          <a:xfrm>
            <a:off x="8649419" y="58684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예시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AF4-5B98-A013-E62E-EC10D046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60DCA4-12C8-2919-0775-774F2F3200D9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A6FFEE-9378-327A-B385-71B3BCBC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7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대출기능 추가하기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기존 은행 </a:t>
            </a:r>
            <a:r>
              <a:rPr lang="ko-KR" altLang="en-US" dirty="0" err="1"/>
              <a:t>스시템</a:t>
            </a:r>
            <a:r>
              <a:rPr lang="ko-KR" altLang="en-US" dirty="0"/>
              <a:t> 에서 대출 기능 과 상환 기능을 추가한다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대출은 은행은 전체 잔액 보다 작은 액수 보다 작아야 하며 고객의 계좌 잔액보다 작은 액수만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상환 기능은 대출을 한 고객이 상환기능을 </a:t>
            </a:r>
            <a:r>
              <a:rPr lang="ko-KR" altLang="en-US" dirty="0" err="1"/>
              <a:t>선택했을때</a:t>
            </a:r>
            <a:r>
              <a:rPr lang="en-US" altLang="ko-KR" dirty="0"/>
              <a:t>. </a:t>
            </a:r>
            <a:r>
              <a:rPr lang="ko-KR" altLang="en-US" dirty="0"/>
              <a:t>대출금의 일부 혹은 전체를 상환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대출 이자 자동 출금</a:t>
            </a:r>
            <a:r>
              <a:rPr lang="en-US" altLang="ko-KR" dirty="0"/>
              <a:t> : </a:t>
            </a:r>
            <a:r>
              <a:rPr lang="ko-KR" altLang="en-US" dirty="0"/>
              <a:t>대출이 있는 고객의 계좌에서 대출 액의 </a:t>
            </a:r>
            <a:r>
              <a:rPr lang="en-US" altLang="ko-KR" dirty="0"/>
              <a:t>4.0%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분 마다 자동 출금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이자는 대출원금 과는 별도이며 상환이 완료 </a:t>
            </a:r>
            <a:r>
              <a:rPr lang="ko-KR" altLang="en-US" dirty="0" err="1"/>
              <a:t>될떄</a:t>
            </a:r>
            <a:r>
              <a:rPr lang="ko-KR" altLang="en-US" dirty="0"/>
              <a:t> 까지 계속 출금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(3)</a:t>
            </a:r>
            <a:r>
              <a:rPr lang="ko-KR" altLang="en-US" dirty="0"/>
              <a:t>에서 출금된 이자는 은행의 금고로 </a:t>
            </a:r>
            <a:r>
              <a:rPr lang="ko-KR" altLang="en-US" dirty="0" err="1"/>
              <a:t>입급된다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34757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223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굴림체</vt:lpstr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334</cp:revision>
  <dcterms:created xsi:type="dcterms:W3CDTF">2018-03-18T16:38:18Z</dcterms:created>
  <dcterms:modified xsi:type="dcterms:W3CDTF">2025-05-26T16:42:57Z</dcterms:modified>
  <cp:version>1000.0000.01</cp:version>
</cp:coreProperties>
</file>