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82" r:id="rId3"/>
    <p:sldId id="28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23" autoAdjust="0"/>
    <p:restoredTop sz="100000"/>
  </p:normalViewPr>
  <p:slideViewPr>
    <p:cSldViewPr snapToGrid="0">
      <p:cViewPr varScale="1">
        <p:scale>
          <a:sx n="111" d="100"/>
          <a:sy n="111" d="100"/>
        </p:scale>
        <p:origin x="498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80163" y="3012138"/>
            <a:ext cx="6831673" cy="86357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600" dirty="0"/>
              <a:t>파이썬 기초 </a:t>
            </a:r>
            <a:r>
              <a:rPr lang="en-US" altLang="ko-KR" sz="3600" dirty="0"/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B9F02-14DD-12BC-D87C-F17004E4A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C3A0D6-73B1-4EAF-A646-617C8BC47EF5}"/>
              </a:ext>
            </a:extLst>
          </p:cNvPr>
          <p:cNvSpPr txBox="1">
            <a:spLocks/>
          </p:cNvSpPr>
          <p:nvPr/>
        </p:nvSpPr>
        <p:spPr>
          <a:xfrm>
            <a:off x="834070" y="974784"/>
            <a:ext cx="7628443" cy="11904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o-KR" altLang="en-US" dirty="0"/>
              <a:t>은행 시스템 응용문제</a:t>
            </a:r>
            <a:endParaRPr lang="ko-KR" altLang="en-US" dirty="0">
              <a:latin typeface="굴림체"/>
              <a:ea typeface="굴림체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69852E7-F4D9-4EBC-A1AD-E9C4DDC7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622" y="2047304"/>
            <a:ext cx="997720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ko-KR" altLang="en-US" b="1" dirty="0"/>
              <a:t>🔹 </a:t>
            </a:r>
            <a:r>
              <a:rPr lang="ko-KR" altLang="en-US" dirty="0"/>
              <a:t>은행 시스템 만들기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b="1" dirty="0"/>
              <a:t>문제 설명</a:t>
            </a:r>
          </a:p>
          <a:p>
            <a:pPr>
              <a:buNone/>
            </a:pPr>
            <a:r>
              <a:rPr lang="ko-KR" altLang="en-US" dirty="0"/>
              <a:t>은행 </a:t>
            </a:r>
            <a:r>
              <a:rPr lang="ko-KR" altLang="en-US" dirty="0" err="1"/>
              <a:t>스시템을</a:t>
            </a:r>
            <a:r>
              <a:rPr lang="ko-KR" altLang="en-US" dirty="0"/>
              <a:t> 만들기</a:t>
            </a:r>
            <a:r>
              <a:rPr lang="en-US" altLang="ko-KR" dirty="0"/>
              <a:t>. </a:t>
            </a:r>
            <a:r>
              <a:rPr lang="ko-KR" altLang="en-US" dirty="0"/>
              <a:t>기능은 계좌생성</a:t>
            </a:r>
            <a:r>
              <a:rPr lang="en-US" altLang="ko-KR" dirty="0"/>
              <a:t>,</a:t>
            </a:r>
            <a:r>
              <a:rPr lang="ko-KR" altLang="en-US" dirty="0"/>
              <a:t>입금</a:t>
            </a:r>
            <a:r>
              <a:rPr lang="en-US" altLang="ko-KR" dirty="0"/>
              <a:t>,</a:t>
            </a:r>
            <a:r>
              <a:rPr lang="ko-KR" altLang="en-US" dirty="0"/>
              <a:t>출금</a:t>
            </a:r>
            <a:r>
              <a:rPr lang="en-US" altLang="ko-KR" dirty="0"/>
              <a:t>,</a:t>
            </a:r>
            <a:r>
              <a:rPr lang="ko-KR" altLang="en-US" dirty="0"/>
              <a:t>잔액조회</a:t>
            </a:r>
            <a:r>
              <a:rPr lang="en-US" altLang="ko-KR" dirty="0"/>
              <a:t>,</a:t>
            </a:r>
            <a:r>
              <a:rPr lang="ko-KR" altLang="en-US" dirty="0"/>
              <a:t>거래내역</a:t>
            </a:r>
            <a:r>
              <a:rPr lang="en-US" altLang="ko-KR" dirty="0"/>
              <a:t>,</a:t>
            </a:r>
            <a:r>
              <a:rPr lang="ko-KR" altLang="en-US" dirty="0"/>
              <a:t>관리자 기능이 존재 한다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계좌 생성은 고객간 계좌번호가 중복 되면 안되고</a:t>
            </a:r>
            <a:r>
              <a:rPr lang="en-US" altLang="ko-KR" dirty="0"/>
              <a:t>. </a:t>
            </a:r>
            <a:r>
              <a:rPr lang="ko-KR" altLang="en-US" dirty="0"/>
              <a:t>계좌번호는 자동으로 생성 된다</a:t>
            </a:r>
            <a:r>
              <a:rPr lang="en-US" altLang="ko-KR" dirty="0"/>
              <a:t>. </a:t>
            </a:r>
          </a:p>
          <a:p>
            <a:pPr>
              <a:buNone/>
            </a:pPr>
            <a:r>
              <a:rPr lang="ko-KR" altLang="en-US" dirty="0"/>
              <a:t>사용자가 계좌를 조회하거나 입출금을 하기 위해서는 </a:t>
            </a:r>
            <a:r>
              <a:rPr lang="ko-KR" altLang="en-US" b="1" dirty="0"/>
              <a:t>올바른 비밀번호</a:t>
            </a:r>
            <a:r>
              <a:rPr lang="ko-KR" altLang="en-US" dirty="0"/>
              <a:t>를 입력해야 한다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관리자 기능은 전체 계좌조회</a:t>
            </a:r>
            <a:r>
              <a:rPr lang="en-US" altLang="ko-KR" dirty="0"/>
              <a:t>, </a:t>
            </a:r>
            <a:r>
              <a:rPr lang="ko-KR" altLang="en-US" dirty="0"/>
              <a:t>계좌 삭제</a:t>
            </a:r>
            <a:r>
              <a:rPr lang="en-US" altLang="ko-KR" dirty="0"/>
              <a:t>,</a:t>
            </a:r>
            <a:r>
              <a:rPr lang="ko-KR" altLang="en-US" dirty="0"/>
              <a:t>이자율 설정 을 </a:t>
            </a:r>
            <a:r>
              <a:rPr lang="ko-KR" altLang="en-US" dirty="0" err="1"/>
              <a:t>할수</a:t>
            </a:r>
            <a:r>
              <a:rPr lang="ko-KR" altLang="en-US" dirty="0"/>
              <a:t> 있다</a:t>
            </a:r>
            <a:r>
              <a:rPr lang="en-US" altLang="ko-KR" dirty="0"/>
              <a:t>. </a:t>
            </a:r>
          </a:p>
          <a:p>
            <a:pPr>
              <a:buNone/>
            </a:pPr>
            <a:endParaRPr lang="en-US" altLang="ko-KR" b="1" dirty="0"/>
          </a:p>
          <a:p>
            <a:pPr>
              <a:buNone/>
            </a:pPr>
            <a:r>
              <a:rPr lang="ko-KR" altLang="en-US" b="1" dirty="0"/>
              <a:t>문제 요구사항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계좌 생성 시 이름과 </a:t>
            </a:r>
            <a:r>
              <a:rPr lang="ko-KR" altLang="en-US" b="1" dirty="0"/>
              <a:t>비밀번호를 </a:t>
            </a:r>
            <a:r>
              <a:rPr lang="ko-KR" altLang="en-US" b="1" dirty="0" err="1"/>
              <a:t>입력받아</a:t>
            </a:r>
            <a:r>
              <a:rPr lang="ko-KR" altLang="en-US" b="1" dirty="0"/>
              <a:t> 저장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사용자가 계좌에 접근할 때 </a:t>
            </a:r>
            <a:r>
              <a:rPr lang="ko-KR" altLang="en-US" b="1" dirty="0"/>
              <a:t>비밀번호를 </a:t>
            </a:r>
            <a:r>
              <a:rPr lang="ko-KR" altLang="en-US" b="1" dirty="0" err="1"/>
              <a:t>입력받아</a:t>
            </a:r>
            <a:r>
              <a:rPr lang="ko-KR" altLang="en-US" b="1" dirty="0"/>
              <a:t> 검증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올바르지 않은 비밀번호를 입력하면 </a:t>
            </a:r>
            <a:r>
              <a:rPr lang="ko-KR" altLang="en-US" b="1" dirty="0"/>
              <a:t>계좌 정보를 조회할 수 없도록 제한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이자는 </a:t>
            </a:r>
            <a:r>
              <a:rPr lang="en-US" altLang="ko-KR" dirty="0"/>
              <a:t>1</a:t>
            </a:r>
            <a:r>
              <a:rPr lang="ko-KR" altLang="en-US" dirty="0"/>
              <a:t>분 마다 지급 된다</a:t>
            </a:r>
            <a:r>
              <a:rPr lang="en-US" altLang="ko-KR" dirty="0"/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D4025E-E061-B6A0-42AB-AB207FF4E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749" y="5248275"/>
            <a:ext cx="1962150" cy="1609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C66BBD-4BEE-17A0-7CE2-4A5174CA9930}"/>
              </a:ext>
            </a:extLst>
          </p:cNvPr>
          <p:cNvSpPr txBox="1"/>
          <p:nvPr/>
        </p:nvSpPr>
        <p:spPr>
          <a:xfrm>
            <a:off x="8649419" y="5868471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 예시 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932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C4AF4-5B98-A013-E62E-EC10D0461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60DCA4-12C8-2919-0775-774F2F3200D9}"/>
              </a:ext>
            </a:extLst>
          </p:cNvPr>
          <p:cNvSpPr txBox="1">
            <a:spLocks/>
          </p:cNvSpPr>
          <p:nvPr/>
        </p:nvSpPr>
        <p:spPr>
          <a:xfrm>
            <a:off x="834070" y="974784"/>
            <a:ext cx="7628443" cy="11904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o-KR" altLang="en-US" dirty="0"/>
              <a:t>은행 시스템 응용문제 </a:t>
            </a:r>
            <a:r>
              <a:rPr lang="en-US" altLang="ko-KR" dirty="0"/>
              <a:t>- </a:t>
            </a:r>
            <a:r>
              <a:rPr lang="ko-KR" altLang="en-US" dirty="0"/>
              <a:t>심화</a:t>
            </a:r>
            <a:endParaRPr lang="ko-KR" altLang="en-US" dirty="0">
              <a:latin typeface="굴림체"/>
              <a:ea typeface="굴림체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DA6FFEE-9378-327A-B385-71B3BCBC5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622" y="2185806"/>
            <a:ext cx="997720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ko-KR" altLang="en-US" b="1" dirty="0"/>
              <a:t>🔹 </a:t>
            </a:r>
            <a:r>
              <a:rPr lang="ko-KR" altLang="en-US" dirty="0"/>
              <a:t>대출기능 추가하기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b="1" dirty="0"/>
              <a:t>문제 설명</a:t>
            </a:r>
          </a:p>
          <a:p>
            <a:pPr>
              <a:buNone/>
            </a:pPr>
            <a:r>
              <a:rPr lang="ko-KR" altLang="en-US" dirty="0"/>
              <a:t>기존 은행 </a:t>
            </a:r>
            <a:r>
              <a:rPr lang="ko-KR" altLang="en-US" dirty="0" err="1"/>
              <a:t>스시템</a:t>
            </a:r>
            <a:r>
              <a:rPr lang="ko-KR" altLang="en-US" dirty="0"/>
              <a:t> 에서 대출 기능 과 상환 기능을 추가한다</a:t>
            </a:r>
            <a:r>
              <a:rPr lang="en-US" altLang="ko-KR" dirty="0"/>
              <a:t>.</a:t>
            </a:r>
          </a:p>
          <a:p>
            <a:pPr>
              <a:buNone/>
            </a:pPr>
            <a:endParaRPr lang="en-US" altLang="ko-KR" b="1" dirty="0"/>
          </a:p>
          <a:p>
            <a:pPr>
              <a:buNone/>
            </a:pPr>
            <a:r>
              <a:rPr lang="ko-KR" altLang="en-US" b="1" dirty="0"/>
              <a:t>문제 요구사항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대출은 은행은 전체 잔액 보다 작은 액수 보다 작아야 하며 고객의 계좌 잔액보다 작은 액수만 가능하다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상환 기능은 대출을 한 고객이 상환기능을 </a:t>
            </a:r>
            <a:r>
              <a:rPr lang="ko-KR" altLang="en-US" dirty="0" err="1"/>
              <a:t>선택했을때</a:t>
            </a:r>
            <a:r>
              <a:rPr lang="en-US" altLang="ko-KR" dirty="0"/>
              <a:t>. </a:t>
            </a:r>
            <a:r>
              <a:rPr lang="ko-KR" altLang="en-US" dirty="0"/>
              <a:t>대출금의 일부 혹은 전체를 상환 </a:t>
            </a:r>
            <a:r>
              <a:rPr lang="ko-KR" altLang="en-US" dirty="0" err="1"/>
              <a:t>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 대출 이자 자동 출금</a:t>
            </a:r>
            <a:r>
              <a:rPr lang="en-US" altLang="ko-KR" dirty="0"/>
              <a:t> : </a:t>
            </a:r>
            <a:r>
              <a:rPr lang="ko-KR" altLang="en-US" dirty="0"/>
              <a:t>대출이 있는 고객의 계좌에서 대출 액의 </a:t>
            </a:r>
            <a:r>
              <a:rPr lang="en-US" altLang="ko-KR" dirty="0"/>
              <a:t>1.0% 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분 마다 자동 출금 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* </a:t>
            </a:r>
            <a:r>
              <a:rPr lang="ko-KR" altLang="en-US" dirty="0"/>
              <a:t>이자는 대출원금 과는 별도이며 상환이 완료 </a:t>
            </a:r>
            <a:r>
              <a:rPr lang="ko-KR" altLang="en-US" dirty="0" err="1"/>
              <a:t>될떄</a:t>
            </a:r>
            <a:r>
              <a:rPr lang="ko-KR" altLang="en-US" dirty="0"/>
              <a:t> 까지 계속 출금 된다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0347578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6051</TotalTime>
  <Words>207</Words>
  <Application>Microsoft Office PowerPoint</Application>
  <PresentationFormat>와이드스크린</PresentationFormat>
  <Paragraphs>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굴림체</vt:lpstr>
      <vt:lpstr>Franklin Gothic Book</vt:lpstr>
      <vt:lpstr>자르기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 woo lee</dc:creator>
  <cp:lastModifiedBy>sang woo lee</cp:lastModifiedBy>
  <cp:revision>329</cp:revision>
  <dcterms:created xsi:type="dcterms:W3CDTF">2018-03-18T16:38:18Z</dcterms:created>
  <dcterms:modified xsi:type="dcterms:W3CDTF">2025-05-13T09:26:26Z</dcterms:modified>
  <cp:version>1000.0000.01</cp:version>
</cp:coreProperties>
</file>