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e3f6c278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e3f6c278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8e3f6c278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8e3f6c278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8e3f6c278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8e3f6c278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8e3f6c278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8e3f6c278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8e3f6c278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8e3f6c278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8e3f6c278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8e3f6c278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8e3f6c278c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8e3f6c278c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2DGP </a:t>
            </a:r>
            <a:r>
              <a:rPr lang="ko"/>
              <a:t>프로젝트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2024184014 </a:t>
            </a:r>
            <a:r>
              <a:rPr lang="ko"/>
              <a:t>손현우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 컨셉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게임 이름: Fight Arena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장르: 2D 격투 게임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제한 시간 안에 상대 HP를 0으로 만들게 되면 승리 하는 게임이다. 3~5라운드제 진행.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2인 대전 게임.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단순 이동/공격 외에 콤보 시스템을 추가해 단순하지만 단순하지 않은 전략적인 게임.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예상 게임 진행 흐름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처음 실행 시켰을때 나오는 시작 화면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82758"/>
            <a:ext cx="3950875" cy="2986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예상 게임 진행 흐름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게임 시작후 캐릭터 픽창</a:t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32800"/>
            <a:ext cx="4105775" cy="3036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예상 게임 진행 흐름</a:t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캐릭터들의 전투 진행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다양한 콤보들 적용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9050" y="1747475"/>
            <a:ext cx="4850825" cy="282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예상 게임 진행 흐름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ko"/>
              <a:t>상대와의 경기에서 승패 확인</a:t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8375" y="1807675"/>
            <a:ext cx="5178194" cy="285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개발 일정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1</a:t>
            </a:r>
            <a:r>
              <a:rPr lang="ko"/>
              <a:t>주차: 게임 개발에 사용될 캐릭터, 배경 등 리소스 찾기,  </a:t>
            </a:r>
            <a:r>
              <a:rPr lang="ko"/>
              <a:t>캐릭터들의 HP, 공격, 이동속도, 공격속도  게임시스템 등 기획 정리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2주차:</a:t>
            </a:r>
            <a:r>
              <a:rPr lang="ko"/>
              <a:t>캐릭터 이동, 점프 구현, 키보드 입력 처리하기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3주차: </a:t>
            </a:r>
            <a:r>
              <a:rPr lang="ko"/>
              <a:t>캐릭터 공격 동작 구현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4주차: </a:t>
            </a:r>
            <a:r>
              <a:rPr lang="ko"/>
              <a:t>타이머 UI, HP 게이지 구현, 라운드 승패 판정 구현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5~6주차: 콤보 기술 추가, 애니메이션 추가(공격, 피격 등)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7주차: 부족한 부분 수정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8주차: 스테이지 배경 추가, 시작, 결과 화면 추가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9주차: 사운드 추가, 밸런스 조정 및 버그 수정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상세 게임 기획서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캐릭터는 3개정도 생각중이다.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각 캐릭터는 동일하게 200 정도의 hp를 가지고 있다. (동일한 hp 설정)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각 캐릭터마다 고유의 공격력, 이동속도등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ko"/>
              <a:t>캐릭터가 전투를 하고 hp가 0이 된다면 게임 화면에 이긴 플레이어를 띄워주고, 다시 플레이 or 캐릭터 픽창 or 종료 선택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ko"/>
              <a:t>한 캐릭터가 연속으로 때릴시 데미지 감소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