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57" r:id="rId4"/>
    <p:sldId id="264" r:id="rId5"/>
    <p:sldId id="265" r:id="rId6"/>
    <p:sldId id="263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4/8/2017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Senior Project – Robot Operating System (ROS)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Steele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Hardware Architecture</a:t>
            </a:r>
          </a:p>
          <a:p>
            <a:r>
              <a:rPr lang="en-US" dirty="0"/>
              <a:t>Software Architecture</a:t>
            </a:r>
          </a:p>
          <a:p>
            <a:r>
              <a:rPr lang="en-US" dirty="0"/>
              <a:t>Node Diagram Example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expandable system in which multiple robotic platforms will receive command and control from a base station as well as relay sensing information back to the base station.</a:t>
            </a:r>
          </a:p>
          <a:p>
            <a:r>
              <a:rPr lang="en-US" dirty="0"/>
              <a:t>Allow multiple robots to connect to the network in the future as well as to be able to handle multiple sensor variants. </a:t>
            </a:r>
          </a:p>
          <a:p>
            <a:r>
              <a:rPr lang="en-US" dirty="0"/>
              <a:t>Implement the sensors such that they can be swapped out between robots as </a:t>
            </a:r>
            <a:r>
              <a:rPr lang="en-US"/>
              <a:t>a payload.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Command and Control</a:t>
            </a:r>
          </a:p>
          <a:p>
            <a:pPr lvl="1"/>
            <a:r>
              <a:rPr lang="en-US" dirty="0"/>
              <a:t>Multicasting ROS Topics</a:t>
            </a:r>
          </a:p>
          <a:p>
            <a:r>
              <a:rPr lang="en-US" dirty="0"/>
              <a:t>Sensing Manager</a:t>
            </a:r>
          </a:p>
          <a:p>
            <a:pPr lvl="1"/>
            <a:r>
              <a:rPr lang="en-US" dirty="0"/>
              <a:t>Registration</a:t>
            </a:r>
          </a:p>
          <a:p>
            <a:pPr lvl="1"/>
            <a:r>
              <a:rPr lang="en-US" dirty="0"/>
              <a:t>Multiple Sensors</a:t>
            </a:r>
          </a:p>
        </p:txBody>
      </p:sp>
    </p:spTree>
    <p:extLst>
      <p:ext uri="{BB962C8B-B14F-4D97-AF65-F5344CB8AC3E}">
        <p14:creationId xmlns:p14="http://schemas.microsoft.com/office/powerpoint/2010/main" val="2387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64236"/>
              </p:ext>
            </p:extLst>
          </p:nvPr>
        </p:nvGraphicFramePr>
        <p:xfrm>
          <a:off x="2373489" y="1650764"/>
          <a:ext cx="7445022" cy="567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11346534" imgH="8643731" progId="Visio.Drawing.15">
                  <p:embed/>
                </p:oleObj>
              </mc:Choice>
              <mc:Fallback>
                <p:oleObj name="Visio" r:id="rId3" imgW="11346534" imgH="864373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3489" y="1650764"/>
                        <a:ext cx="7445022" cy="5671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81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69424"/>
              </p:ext>
            </p:extLst>
          </p:nvPr>
        </p:nvGraphicFramePr>
        <p:xfrm>
          <a:off x="2239963" y="1870606"/>
          <a:ext cx="7712075" cy="510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1286992" imgH="7929474" progId="Visio.Drawing.15">
                  <p:embed/>
                </p:oleObj>
              </mc:Choice>
              <mc:Fallback>
                <p:oleObj name="Visio" r:id="rId3" imgW="11286992" imgH="792947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9963" y="1870606"/>
                        <a:ext cx="7712075" cy="510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04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Diagram Example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45" y="2484120"/>
            <a:ext cx="8345311" cy="32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113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Diamond Grid 16x9</vt:lpstr>
      <vt:lpstr>Microsoft Visio Drawing</vt:lpstr>
      <vt:lpstr>Senior Project – Robot Operating System (ROS) Robot</vt:lpstr>
      <vt:lpstr>Agenda</vt:lpstr>
      <vt:lpstr>Purpose</vt:lpstr>
      <vt:lpstr>Implementation</vt:lpstr>
      <vt:lpstr>Hardware Architecture</vt:lpstr>
      <vt:lpstr>Software Architecture</vt:lpstr>
      <vt:lpstr>Node Diagram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2017-04-08T18:38:55Z</dcterms:created>
  <dcterms:modified xsi:type="dcterms:W3CDTF">2017-04-08T18:48:12Z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