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6" r:id="rId2"/>
    <p:sldId id="257" r:id="rId3"/>
    <p:sldId id="274" r:id="rId4"/>
    <p:sldId id="286" r:id="rId5"/>
    <p:sldId id="281" r:id="rId6"/>
    <p:sldId id="279" r:id="rId7"/>
    <p:sldId id="280" r:id="rId8"/>
    <p:sldId id="282" r:id="rId9"/>
    <p:sldId id="283" r:id="rId10"/>
    <p:sldId id="263" r:id="rId11"/>
    <p:sldId id="258" r:id="rId12"/>
    <p:sldId id="259" r:id="rId13"/>
    <p:sldId id="260" r:id="rId14"/>
    <p:sldId id="264" r:id="rId15"/>
    <p:sldId id="261" r:id="rId16"/>
    <p:sldId id="266" r:id="rId17"/>
    <p:sldId id="267" r:id="rId18"/>
    <p:sldId id="269" r:id="rId19"/>
    <p:sldId id="268" r:id="rId20"/>
    <p:sldId id="285" r:id="rId21"/>
    <p:sldId id="265" r:id="rId22"/>
    <p:sldId id="262" r:id="rId23"/>
    <p:sldId id="270" r:id="rId24"/>
    <p:sldId id="271" r:id="rId25"/>
    <p:sldId id="272" r:id="rId26"/>
    <p:sldId id="277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0"/>
    <p:restoredTop sz="94774"/>
  </p:normalViewPr>
  <p:slideViewPr>
    <p:cSldViewPr snapToGrid="0" snapToObjects="1">
      <p:cViewPr varScale="1">
        <p:scale>
          <a:sx n="93" d="100"/>
          <a:sy n="93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off two XD plugins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quotes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extra samples link to the readme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6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extra samples link to the readme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links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8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everyone is on the same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label and update the min version to 21.0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09AA-3E34-1A4E-94F7-13DC5F5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75F1-AD6C-1E43-BCAC-27CF78C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dobe.ly/xdap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dobe.ly/xdlab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F65F-9D63-FF4C-8B8E-8CE0A18BA298}"/>
              </a:ext>
            </a:extLst>
          </p:cNvPr>
          <p:cNvSpPr txBox="1"/>
          <p:nvPr userDrawn="1"/>
        </p:nvSpPr>
        <p:spPr>
          <a:xfrm>
            <a:off x="104553" y="32440"/>
            <a:ext cx="368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Follow along: </a:t>
            </a:r>
            <a:r>
              <a:rPr lang="en-US" sz="1200" dirty="0">
                <a:solidFill>
                  <a:schemeClr val="tx1"/>
                </a:solidFill>
                <a:hlinkClick r:id="rId13"/>
              </a:rPr>
              <a:t>https://adobe.ly/xdapi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710A-60CD-BB4A-9920-619D6FE75F57}"/>
              </a:ext>
            </a:extLst>
          </p:cNvPr>
          <p:cNvSpPr txBox="1"/>
          <p:nvPr userDrawn="1"/>
        </p:nvSpPr>
        <p:spPr>
          <a:xfrm>
            <a:off x="6025117" y="16763"/>
            <a:ext cx="616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XD API Labs at 11am &amp; 4pm RSVP: </a:t>
            </a:r>
            <a:r>
              <a:rPr lang="en-US" sz="1200" dirty="0">
                <a:solidFill>
                  <a:schemeClr val="tx1"/>
                </a:solidFill>
                <a:hlinkClick r:id="rId14"/>
              </a:rPr>
              <a:t>https://adobe.ly/xdlabs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dobe.ly/xdapifeedbac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dobexdplatform.com/plugin-docs/tutorials/quick-start-panel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be.ly/xd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dobe.ly/xdapifeedba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en-US" dirty="0"/>
              <a:t>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/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93370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and set padding ¸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468581" y="2491677"/>
            <a:ext cx="10612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Provide us feedback!</a:t>
            </a:r>
          </a:p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http://adobe.ly/xdapifeedback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7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C598A-61C4-1249-AB52-2671EAC14518}"/>
              </a:ext>
            </a:extLst>
          </p:cNvPr>
          <p:cNvSpPr/>
          <p:nvPr/>
        </p:nvSpPr>
        <p:spPr>
          <a:xfrm>
            <a:off x="2590800" y="485074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https://adobexdplatform.com/plugin-docs/tutorials/quick-start-panel/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13081" y="2921168"/>
            <a:ext cx="676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Provide us feedback!</a:t>
            </a:r>
          </a:p>
        </p:txBody>
      </p:sp>
    </p:spTree>
    <p:extLst>
      <p:ext uri="{BB962C8B-B14F-4D97-AF65-F5344CB8AC3E}">
        <p14:creationId xmlns:p14="http://schemas.microsoft.com/office/powerpoint/2010/main" val="3893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440006" y="2413337"/>
            <a:ext cx="853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http://adobe.ly/xdapi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8449-81B9-1240-A8A4-E2CC11B1FDD9}"/>
              </a:ext>
            </a:extLst>
          </p:cNvPr>
          <p:cNvSpPr txBox="1"/>
          <p:nvPr/>
        </p:nvSpPr>
        <p:spPr>
          <a:xfrm>
            <a:off x="1440006" y="3429000"/>
            <a:ext cx="986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http://adobe.ly/xdapifeedback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your text editor ready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DC0E-F44D-0E4A-9D90-7CF7297D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8" y="2684003"/>
            <a:ext cx="2260599" cy="2260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6530B-9EAA-BC46-86AC-746A7453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84002"/>
            <a:ext cx="2260600" cy="226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BEBDA-ECED-9B4D-97DE-F62EE8D12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827" y="2684003"/>
            <a:ext cx="2260599" cy="2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E9434-7077-D443-A8C5-E3D5FCA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8" y="1183284"/>
            <a:ext cx="6315164" cy="314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CAB1-0E15-E54E-935D-57D717DA1B96}"/>
              </a:ext>
            </a:extLst>
          </p:cNvPr>
          <p:cNvSpPr txBox="1"/>
          <p:nvPr/>
        </p:nvSpPr>
        <p:spPr>
          <a:xfrm>
            <a:off x="2891405" y="4907560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Plugins &gt; Development &gt; Show Develop Folder &gt; Create new folder</a:t>
            </a:r>
          </a:p>
        </p:txBody>
      </p:sp>
    </p:spTree>
    <p:extLst>
      <p:ext uri="{BB962C8B-B14F-4D97-AF65-F5344CB8AC3E}">
        <p14:creationId xmlns:p14="http://schemas.microsoft.com/office/powerpoint/2010/main" val="7779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199709" y="96451"/>
            <a:ext cx="7792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75864-2194-DF40-8C20-897F80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4" y="1095365"/>
            <a:ext cx="5154291" cy="385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AB158-6D63-494A-90E9-1DDAC37C894E}"/>
              </a:ext>
            </a:extLst>
          </p:cNvPr>
          <p:cNvSpPr txBox="1"/>
          <p:nvPr/>
        </p:nvSpPr>
        <p:spPr>
          <a:xfrm>
            <a:off x="3518854" y="5162282"/>
            <a:ext cx="480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Cerate these two files in your favorite text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22368-1049-AC47-BB56-C272B2E9D8B2}"/>
              </a:ext>
            </a:extLst>
          </p:cNvPr>
          <p:cNvSpPr/>
          <p:nvPr/>
        </p:nvSpPr>
        <p:spPr>
          <a:xfrm>
            <a:off x="3518854" y="553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my-first-plugin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├── </a:t>
            </a:r>
            <a:r>
              <a:rPr lang="en-US" dirty="0" err="1">
                <a:latin typeface="Menlo" panose="020B0609030804020204" pitchFamily="49" charset="0"/>
              </a:rPr>
              <a:t>main.js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└── </a:t>
            </a:r>
            <a:r>
              <a:rPr lang="en-US" dirty="0" err="1">
                <a:latin typeface="Menlo" panose="020B0609030804020204" pitchFamily="49" charset="0"/>
              </a:rPr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AE25-1089-D340-8FF3-72CDC4323389}"/>
              </a:ext>
            </a:extLst>
          </p:cNvPr>
          <p:cNvSpPr/>
          <p:nvPr/>
        </p:nvSpPr>
        <p:spPr>
          <a:xfrm>
            <a:off x="2799521" y="1166842"/>
            <a:ext cx="6592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"your-unique-id"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"Labs Starter Plugin"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"host"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"app"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"XD"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minVersion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"21.0"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"version"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"0.0.1"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uiEntryPoints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commandId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59D3C-AA5D-0549-8DCD-5176449BD7E8}"/>
              </a:ext>
            </a:extLst>
          </p:cNvPr>
          <p:cNvSpPr/>
          <p:nvPr/>
        </p:nvSpPr>
        <p:spPr>
          <a:xfrm>
            <a:off x="2376880" y="1535471"/>
            <a:ext cx="7438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} = 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scenegraph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// Your code goes here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commands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myPluginCommand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8585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20285</TotalTime>
  <Words>695</Words>
  <Application>Microsoft Macintosh PowerPoint</Application>
  <PresentationFormat>Widescreen</PresentationFormat>
  <Paragraphs>130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Steve Kwak</cp:lastModifiedBy>
  <cp:revision>87</cp:revision>
  <cp:lastPrinted>2018-05-23T21:33:16Z</cp:lastPrinted>
  <dcterms:created xsi:type="dcterms:W3CDTF">2018-05-23T18:43:40Z</dcterms:created>
  <dcterms:modified xsi:type="dcterms:W3CDTF">2019-10-30T19:42:40Z</dcterms:modified>
</cp:coreProperties>
</file>