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E7B7E-AC87-4EE1-914F-5AF9D1D8269A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C2BA-A452-4679-8742-38D5DB7E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This figure presents our proposed use of this shared system design and safety analysis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 in the context of the ARP4754A Safety Assessment Process Model (derived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Figure 7 of ARP4754A). The shared model is one of the system development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from the “Development of System Architecture” and “Allocation of System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to Item” activities in the System Development Process, which interacts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PSSAs and SSAs activities in the Safety Assessment Process. The shared model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serve as an interface to capture the information from the system design and implementation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that is relevant for the safety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8EB32-0A30-4BE1-8F61-0C745B9291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759577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HERE. ALL CAPS. BLACK. 24 PT.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AFC4B-EA51-4E06-B32B-14201ADECE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7" y="6325900"/>
            <a:ext cx="2000928" cy="274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BE380-6A30-4078-BE20-05F486354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15C076-9075-4B49-A4B0-DACF630C78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5F4E-5B1D-4AD2-8673-B6DE5BA43AF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3E18-E88F-4C52-9F38-16BD012D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5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2961" y="1232782"/>
            <a:ext cx="17526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Safety Engineers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33474" y="1137592"/>
            <a:ext cx="1905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System Engineers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0" y="1570807"/>
            <a:ext cx="2112948" cy="1384995"/>
          </a:xfrm>
          <a:prstGeom prst="rect">
            <a:avLst/>
          </a:prstGeom>
          <a:noFill/>
          <a:ln w="12700"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400" dirty="0"/>
              <a:t>Capture Design Information in a shared AADL/AGREE model (architecture, nominal behavior, system level safety requirements)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1794334"/>
            <a:ext cx="1599488" cy="116955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Verify that the nominal model </a:t>
            </a:r>
            <a:r>
              <a:rPr lang="en-US" sz="1400" dirty="0" smtClean="0"/>
              <a:t>supports </a:t>
            </a:r>
            <a:r>
              <a:rPr lang="en-US" sz="1400" dirty="0"/>
              <a:t>the requirements </a:t>
            </a:r>
            <a:r>
              <a:rPr lang="en-US" sz="1400" dirty="0" smtClean="0"/>
              <a:t>using </a:t>
            </a:r>
            <a:r>
              <a:rPr lang="en-US" sz="1400" dirty="0"/>
              <a:t>formal verification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3671" y="1748167"/>
            <a:ext cx="4309928" cy="52322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Augment the nominal model with the component failure modes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33671" y="2694192"/>
            <a:ext cx="430992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Specify the fault hypothesis for the analysis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924088" y="1976032"/>
            <a:ext cx="4579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33671" y="3441678"/>
            <a:ext cx="4263817" cy="95410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Analyze if the safety requirements are satisfied by the design in the presence of faults through formal verification, using system traces and minimal cut sets produced for diagnosis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943600" y="1955021"/>
            <a:ext cx="3810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581398" y="3008624"/>
            <a:ext cx="2" cy="4161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581399" y="2271387"/>
            <a:ext cx="3" cy="422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633671" y="4737194"/>
            <a:ext cx="4263817" cy="73866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Examine the results to assess the validity of the fault combinations and the fault tolerance level of the system design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3581399" y="4395784"/>
            <a:ext cx="1" cy="3414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458199" y="4737195"/>
            <a:ext cx="2036748" cy="30777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Drive for design change</a:t>
            </a:r>
          </a:p>
        </p:txBody>
      </p:sp>
      <p:cxnSp>
        <p:nvCxnSpPr>
          <p:cNvPr id="122" name="Straight Arrow Connector 121"/>
          <p:cNvCxnSpPr>
            <a:stCxn id="119" idx="3"/>
          </p:cNvCxnSpPr>
          <p:nvPr/>
        </p:nvCxnSpPr>
        <p:spPr>
          <a:xfrm>
            <a:off x="5897487" y="5106526"/>
            <a:ext cx="25607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9438474" y="3179329"/>
            <a:ext cx="0" cy="15578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2089161">
            <a:off x="9754056" y="1406528"/>
            <a:ext cx="92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Starts</a:t>
            </a:r>
          </a:p>
        </p:txBody>
      </p:sp>
      <p:sp>
        <p:nvSpPr>
          <p:cNvPr id="23" name="TextBox 22"/>
          <p:cNvSpPr txBox="1"/>
          <p:nvPr/>
        </p:nvSpPr>
        <p:spPr>
          <a:xfrm rot="2089161">
            <a:off x="5388934" y="4537939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Ends</a:t>
            </a:r>
          </a:p>
        </p:txBody>
      </p:sp>
      <p:sp>
        <p:nvSpPr>
          <p:cNvPr id="2" name="Right Arrow 1"/>
          <p:cNvSpPr/>
          <p:nvPr/>
        </p:nvSpPr>
        <p:spPr>
          <a:xfrm rot="10800000">
            <a:off x="1633671" y="623989"/>
            <a:ext cx="8861276" cy="3092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207183" y="874818"/>
            <a:ext cx="282804" cy="48239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21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213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4</cp:revision>
  <dcterms:created xsi:type="dcterms:W3CDTF">2020-11-15T15:37:59Z</dcterms:created>
  <dcterms:modified xsi:type="dcterms:W3CDTF">2020-11-18T01:25:46Z</dcterms:modified>
</cp:coreProperties>
</file>