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4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3887-1390-49A3-B583-7BB9013C4AC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8025-ADC8-403C-B20E-2F98F0498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4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3887-1390-49A3-B583-7BB9013C4AC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8025-ADC8-403C-B20E-2F98F0498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7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3887-1390-49A3-B583-7BB9013C4AC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8025-ADC8-403C-B20E-2F98F0498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0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3887-1390-49A3-B583-7BB9013C4AC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8025-ADC8-403C-B20E-2F98F0498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2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3887-1390-49A3-B583-7BB9013C4AC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8025-ADC8-403C-B20E-2F98F0498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3887-1390-49A3-B583-7BB9013C4AC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8025-ADC8-403C-B20E-2F98F0498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0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3887-1390-49A3-B583-7BB9013C4AC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8025-ADC8-403C-B20E-2F98F0498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7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3887-1390-49A3-B583-7BB9013C4AC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8025-ADC8-403C-B20E-2F98F0498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3887-1390-49A3-B583-7BB9013C4AC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8025-ADC8-403C-B20E-2F98F0498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9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3887-1390-49A3-B583-7BB9013C4AC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8025-ADC8-403C-B20E-2F98F0498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3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3887-1390-49A3-B583-7BB9013C4AC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8025-ADC8-403C-B20E-2F98F0498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7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D3887-1390-49A3-B583-7BB9013C4AC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28025-ADC8-403C-B20E-2F98F0498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91169" y="646449"/>
            <a:ext cx="9788590" cy="36085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056407" y="4385807"/>
            <a:ext cx="4218317" cy="23479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96116" y="207833"/>
            <a:ext cx="209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Wheel Brake System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6463" y="621096"/>
            <a:ext cx="164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70475" y="4391102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System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470475" y="4875649"/>
            <a:ext cx="3554083" cy="151122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32529" y="49021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BSCU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824156" y="5298079"/>
            <a:ext cx="1362975" cy="9575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329467" y="5298079"/>
            <a:ext cx="1362975" cy="9575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74724" y="2650323"/>
            <a:ext cx="905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</a:t>
            </a:r>
          </a:p>
          <a:p>
            <a:endParaRPr lang="en-US" dirty="0" smtClean="0"/>
          </a:p>
          <a:p>
            <a:r>
              <a:rPr lang="en-US" dirty="0" smtClean="0"/>
              <a:t>Brake</a:t>
            </a:r>
          </a:p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116461" y="1030957"/>
            <a:ext cx="1367945" cy="6252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Wheel 1</a:t>
            </a:r>
          </a:p>
          <a:p>
            <a:pPr algn="ctr"/>
            <a:r>
              <a:rPr lang="en-US" sz="1600" dirty="0" smtClean="0"/>
              <a:t>(with sensor)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116462" y="3295577"/>
            <a:ext cx="1367945" cy="6252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Wheel 2</a:t>
            </a:r>
          </a:p>
          <a:p>
            <a:pPr algn="ctr"/>
            <a:r>
              <a:rPr lang="en-US" sz="1600" dirty="0"/>
              <a:t>(with </a:t>
            </a:r>
            <a:r>
              <a:rPr lang="en-US" sz="1600" dirty="0" smtClean="0"/>
              <a:t>sensor)</a:t>
            </a:r>
            <a:endParaRPr lang="en-US" sz="1600" dirty="0"/>
          </a:p>
        </p:txBody>
      </p:sp>
      <p:sp>
        <p:nvSpPr>
          <p:cNvPr id="30" name="Rounded Rectangle 29"/>
          <p:cNvSpPr/>
          <p:nvPr/>
        </p:nvSpPr>
        <p:spPr>
          <a:xfrm>
            <a:off x="2198313" y="2102268"/>
            <a:ext cx="1526569" cy="6252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Meter Valve</a:t>
            </a:r>
          </a:p>
          <a:p>
            <a:pPr algn="ctr"/>
            <a:r>
              <a:rPr lang="en-US" dirty="0" smtClean="0"/>
              <a:t>(Pair)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4271788" y="1030957"/>
            <a:ext cx="1526569" cy="6252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Meter Valve</a:t>
            </a:r>
          </a:p>
          <a:p>
            <a:pPr algn="ctr"/>
            <a:r>
              <a:rPr lang="en-US" sz="1600" dirty="0" smtClean="0"/>
              <a:t>(wheel 1)</a:t>
            </a:r>
            <a:endParaRPr lang="en-US" sz="1600" dirty="0"/>
          </a:p>
        </p:txBody>
      </p:sp>
      <p:sp>
        <p:nvSpPr>
          <p:cNvPr id="32" name="Rounded Rectangle 31"/>
          <p:cNvSpPr/>
          <p:nvPr/>
        </p:nvSpPr>
        <p:spPr>
          <a:xfrm>
            <a:off x="4271788" y="3277522"/>
            <a:ext cx="1526569" cy="6252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Meter Valve</a:t>
            </a:r>
          </a:p>
          <a:p>
            <a:pPr algn="ctr"/>
            <a:r>
              <a:rPr lang="en-US" sz="1600" dirty="0" smtClean="0"/>
              <a:t>(wheel 2)</a:t>
            </a:r>
            <a:endParaRPr lang="en-US" sz="1600" dirty="0"/>
          </a:p>
        </p:txBody>
      </p:sp>
      <p:sp>
        <p:nvSpPr>
          <p:cNvPr id="33" name="Rounded Rectangle 32"/>
          <p:cNvSpPr/>
          <p:nvPr/>
        </p:nvSpPr>
        <p:spPr>
          <a:xfrm>
            <a:off x="4245709" y="2099904"/>
            <a:ext cx="1526569" cy="6252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Antiskid Valve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6509486" y="2093642"/>
            <a:ext cx="1526569" cy="6252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Selector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7056219" y="3051648"/>
            <a:ext cx="1526569" cy="6252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Accumulator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8747185" y="1263859"/>
            <a:ext cx="1526569" cy="6252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Blue Pump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8747185" y="2093642"/>
            <a:ext cx="1526569" cy="6252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Shutoff Valve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8747185" y="3044620"/>
            <a:ext cx="1526569" cy="6252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Green Pump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8" idx="0"/>
            <a:endCxn id="37" idx="2"/>
          </p:cNvCxnSpPr>
          <p:nvPr/>
        </p:nvCxnSpPr>
        <p:spPr>
          <a:xfrm flipV="1">
            <a:off x="9510470" y="2718882"/>
            <a:ext cx="0" cy="32573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1"/>
            <a:endCxn id="34" idx="3"/>
          </p:cNvCxnSpPr>
          <p:nvPr/>
        </p:nvCxnSpPr>
        <p:spPr>
          <a:xfrm flipH="1">
            <a:off x="8036055" y="2406262"/>
            <a:ext cx="71113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1"/>
            <a:endCxn id="33" idx="3"/>
          </p:cNvCxnSpPr>
          <p:nvPr/>
        </p:nvCxnSpPr>
        <p:spPr>
          <a:xfrm flipH="1">
            <a:off x="5772278" y="2406262"/>
            <a:ext cx="737208" cy="626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1"/>
            <a:endCxn id="30" idx="3"/>
          </p:cNvCxnSpPr>
          <p:nvPr/>
        </p:nvCxnSpPr>
        <p:spPr>
          <a:xfrm flipH="1">
            <a:off x="3724882" y="2412524"/>
            <a:ext cx="520827" cy="236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0" idx="0"/>
            <a:endCxn id="28" idx="3"/>
          </p:cNvCxnSpPr>
          <p:nvPr/>
        </p:nvCxnSpPr>
        <p:spPr>
          <a:xfrm rot="16200000" flipV="1">
            <a:off x="2343657" y="1484327"/>
            <a:ext cx="758691" cy="477192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30" idx="2"/>
            <a:endCxn id="29" idx="3"/>
          </p:cNvCxnSpPr>
          <p:nvPr/>
        </p:nvCxnSpPr>
        <p:spPr>
          <a:xfrm rot="5400000">
            <a:off x="2282659" y="2929257"/>
            <a:ext cx="880689" cy="477191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6" idx="1"/>
            <a:endCxn id="34" idx="0"/>
          </p:cNvCxnSpPr>
          <p:nvPr/>
        </p:nvCxnSpPr>
        <p:spPr>
          <a:xfrm rot="10800000" flipV="1">
            <a:off x="7272771" y="1576478"/>
            <a:ext cx="1474414" cy="517163"/>
          </a:xfrm>
          <a:prstGeom prst="bentConnector2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endCxn id="32" idx="3"/>
          </p:cNvCxnSpPr>
          <p:nvPr/>
        </p:nvCxnSpPr>
        <p:spPr>
          <a:xfrm rot="10800000" flipV="1">
            <a:off x="5798358" y="2737956"/>
            <a:ext cx="991849" cy="852185"/>
          </a:xfrm>
          <a:prstGeom prst="bentConnector3">
            <a:avLst>
              <a:gd name="adj1" fmla="val 425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2484407" y="3775311"/>
            <a:ext cx="1787381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0800000">
            <a:off x="5804746" y="1335710"/>
            <a:ext cx="972100" cy="738858"/>
          </a:xfrm>
          <a:prstGeom prst="bentConnector3">
            <a:avLst>
              <a:gd name="adj1" fmla="val -582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2495327" y="1193137"/>
            <a:ext cx="1787381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7272770" y="2737957"/>
            <a:ext cx="0" cy="3136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/>
          <p:nvPr/>
        </p:nvCxnSpPr>
        <p:spPr>
          <a:xfrm rot="5400000">
            <a:off x="10317401" y="3428484"/>
            <a:ext cx="1539092" cy="375556"/>
          </a:xfrm>
          <a:prstGeom prst="bentConnector3">
            <a:avLst>
              <a:gd name="adj1" fmla="val 12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5400000">
            <a:off x="10662027" y="3773108"/>
            <a:ext cx="987708" cy="237688"/>
          </a:xfrm>
          <a:prstGeom prst="bentConnector3">
            <a:avLst>
              <a:gd name="adj1" fmla="val 2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endCxn id="37" idx="3"/>
          </p:cNvCxnSpPr>
          <p:nvPr/>
        </p:nvCxnSpPr>
        <p:spPr>
          <a:xfrm rot="16200000" flipV="1">
            <a:off x="9159984" y="3520033"/>
            <a:ext cx="2469387" cy="24184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10800000">
            <a:off x="5804751" y="3775314"/>
            <a:ext cx="4469003" cy="1097143"/>
          </a:xfrm>
          <a:prstGeom prst="bentConnector3">
            <a:avLst>
              <a:gd name="adj1" fmla="val -38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/>
          <p:nvPr/>
        </p:nvCxnSpPr>
        <p:spPr>
          <a:xfrm rot="10800000">
            <a:off x="5804746" y="1170039"/>
            <a:ext cx="4887696" cy="3702417"/>
          </a:xfrm>
          <a:prstGeom prst="bentConnector3">
            <a:avLst>
              <a:gd name="adj1" fmla="val -4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 flipV="1">
            <a:off x="10056164" y="4019910"/>
            <a:ext cx="10863" cy="8525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 flipV="1">
            <a:off x="6290796" y="4019910"/>
            <a:ext cx="3773994" cy="8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6290796" y="2657529"/>
            <a:ext cx="0" cy="13710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5772278" y="2650323"/>
            <a:ext cx="518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28" idx="1"/>
          </p:cNvCxnSpPr>
          <p:nvPr/>
        </p:nvCxnSpPr>
        <p:spPr>
          <a:xfrm flipH="1">
            <a:off x="681487" y="1343577"/>
            <a:ext cx="43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 flipV="1">
            <a:off x="897773" y="3640956"/>
            <a:ext cx="207270" cy="3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681487" y="1343577"/>
            <a:ext cx="0" cy="42162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897773" y="3640956"/>
            <a:ext cx="0" cy="16305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97773" y="5271530"/>
            <a:ext cx="6158446" cy="26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6" idx="1"/>
          </p:cNvCxnSpPr>
          <p:nvPr/>
        </p:nvCxnSpPr>
        <p:spPr>
          <a:xfrm>
            <a:off x="681487" y="5559801"/>
            <a:ext cx="637492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4799191" y="5056057"/>
            <a:ext cx="2257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Wheel sensors and ground speed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6931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59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Stewart</dc:creator>
  <cp:lastModifiedBy>Danielle Stewart</cp:lastModifiedBy>
  <cp:revision>9</cp:revision>
  <dcterms:created xsi:type="dcterms:W3CDTF">2020-10-18T16:59:56Z</dcterms:created>
  <dcterms:modified xsi:type="dcterms:W3CDTF">2020-10-18T17:54:32Z</dcterms:modified>
</cp:coreProperties>
</file>