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303F-0D9B-4D7D-9A06-4E92A86A37B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9CB3-DAAB-41D5-BE56-AE8EECC2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7591" y="5178289"/>
            <a:ext cx="2655658" cy="11231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37396" y="5174976"/>
            <a:ext cx="2787743" cy="11264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979229" y="5178289"/>
            <a:ext cx="2975689" cy="11231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62540" y="2812774"/>
            <a:ext cx="3141694" cy="125564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74836" y="735496"/>
            <a:ext cx="4124271" cy="130991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2"/>
            <a:endCxn id="7" idx="0"/>
          </p:cNvCxnSpPr>
          <p:nvPr/>
        </p:nvCxnSpPr>
        <p:spPr>
          <a:xfrm flipH="1">
            <a:off x="5933387" y="2045409"/>
            <a:ext cx="3585" cy="767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4" idx="0"/>
          </p:cNvCxnSpPr>
          <p:nvPr/>
        </p:nvCxnSpPr>
        <p:spPr>
          <a:xfrm rot="5400000">
            <a:off x="3699469" y="2944370"/>
            <a:ext cx="1109871" cy="335796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5" idx="0"/>
          </p:cNvCxnSpPr>
          <p:nvPr/>
        </p:nvCxnSpPr>
        <p:spPr>
          <a:xfrm rot="5400000">
            <a:off x="5379049" y="4620638"/>
            <a:ext cx="1106558" cy="211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2"/>
            <a:endCxn id="6" idx="0"/>
          </p:cNvCxnSpPr>
          <p:nvPr/>
        </p:nvCxnSpPr>
        <p:spPr>
          <a:xfrm rot="16200000" flipH="1">
            <a:off x="7145295" y="2856509"/>
            <a:ext cx="1109871" cy="353368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110998" y="919227"/>
                <a:ext cx="34570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u="sng" dirty="0" smtClean="0">
                    <a:latin typeface="Cambria Math" panose="02040503050406030204" pitchFamily="18" charset="0"/>
                  </a:rPr>
                  <a:t>Top Level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𝑎𝑏𝑜𝑣𝑒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𝑆h𝑢𝑡𝑑𝑜𝑤𝑛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98" y="919227"/>
                <a:ext cx="3457037" cy="923330"/>
              </a:xfrm>
              <a:prstGeom prst="rect">
                <a:avLst/>
              </a:prstGeom>
              <a:blipFill>
                <a:blip r:embed="rId2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402296" y="2996794"/>
                <a:ext cx="31416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u="sng" dirty="0" smtClean="0">
                    <a:latin typeface="Cambria Math" panose="02040503050406030204" pitchFamily="18" charset="0"/>
                  </a:rPr>
                  <a:t>Pressure Subsystem</a:t>
                </a:r>
                <a:endParaRPr lang="en-US" b="0" i="1" u="sng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𝑇h𝑟𝑒𝑠h𝑜𝑙𝑑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𝑆h𝑢𝑡𝑑𝑜𝑤𝑛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96" y="2996794"/>
                <a:ext cx="3141694" cy="1200329"/>
              </a:xfrm>
              <a:prstGeom prst="rect">
                <a:avLst/>
              </a:prstGeom>
              <a:blipFill>
                <a:blip r:embed="rId3"/>
                <a:stretch>
                  <a:fillRect t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247590" y="5234107"/>
                <a:ext cx="26234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u="sng" dirty="0" smtClean="0"/>
                  <a:t>Pressure Sensor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𝑙𝑜𝑤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590" y="5234107"/>
                <a:ext cx="2623474" cy="923330"/>
              </a:xfrm>
              <a:prstGeom prst="rect">
                <a:avLst/>
              </a:prstGeom>
              <a:blipFill>
                <a:blip r:embed="rId4"/>
                <a:stretch>
                  <a:fillRect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4507900" y="5172168"/>
                <a:ext cx="26234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u="sng" dirty="0" smtClean="0"/>
                  <a:t>Pressure Sensor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𝑙𝑜𝑤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00" y="5172168"/>
                <a:ext cx="2623475" cy="923330"/>
              </a:xfrm>
              <a:prstGeom prst="rect">
                <a:avLst/>
              </a:prstGeom>
              <a:blipFill>
                <a:blip r:embed="rId5"/>
                <a:stretch>
                  <a:fillRect t="-3289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7955955" y="5234107"/>
                <a:ext cx="29989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u="sng" dirty="0" smtClean="0"/>
                  <a:t>Pressure Sensor 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𝑟𝑒𝑝𝑜𝑟𝑡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h𝑖𝑔h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955" y="5234107"/>
                <a:ext cx="2998963" cy="923330"/>
              </a:xfrm>
              <a:prstGeom prst="rect">
                <a:avLst/>
              </a:prstGeom>
              <a:blipFill>
                <a:blip r:embed="rId6"/>
                <a:stretch>
                  <a:fillRect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14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Stewart</dc:creator>
  <cp:lastModifiedBy>Danielle Stewart</cp:lastModifiedBy>
  <cp:revision>4</cp:revision>
  <dcterms:created xsi:type="dcterms:W3CDTF">2019-11-25T15:39:42Z</dcterms:created>
  <dcterms:modified xsi:type="dcterms:W3CDTF">2019-11-25T16:00:50Z</dcterms:modified>
</cp:coreProperties>
</file>