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4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B377-76BD-4BC0-815A-EBDADF4860B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F620-72CC-4122-A5C9-F8D46C2C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 rot="19310881">
            <a:off x="3487666" y="1238025"/>
            <a:ext cx="634319" cy="515821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2816983">
            <a:off x="7312993" y="1959753"/>
            <a:ext cx="565569" cy="441555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80611" y="5898326"/>
            <a:ext cx="3914775" cy="52863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Implementation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70734" y="4259766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Design and Optimization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46809" y="2729523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Architecture Design and Optimization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31604" y="1199281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60268" y="1199281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Maintenance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595777" y="2734955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Integration Testing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5597" y="4259766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Integration Testing</a:t>
            </a:r>
            <a:endParaRPr lang="en-US" dirty="0"/>
          </a:p>
        </p:txBody>
      </p:sp>
      <p:sp>
        <p:nvSpPr>
          <p:cNvPr id="14" name="Bent Arrow 13"/>
          <p:cNvSpPr/>
          <p:nvPr/>
        </p:nvSpPr>
        <p:spPr>
          <a:xfrm rot="5400000" flipH="1" flipV="1">
            <a:off x="1535222" y="2399241"/>
            <a:ext cx="742217" cy="480959"/>
          </a:xfrm>
          <a:prstGeom prst="bentArrow">
            <a:avLst>
              <a:gd name="adj1" fmla="val 25000"/>
              <a:gd name="adj2" fmla="val 24030"/>
              <a:gd name="adj3" fmla="val 25000"/>
              <a:gd name="adj4" fmla="val 43750"/>
            </a:avLst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 flipH="1" flipV="1">
            <a:off x="2375643" y="3992567"/>
            <a:ext cx="895522" cy="486368"/>
          </a:xfrm>
          <a:prstGeom prst="bentArrow">
            <a:avLst>
              <a:gd name="adj1" fmla="val 25000"/>
              <a:gd name="adj2" fmla="val 24030"/>
              <a:gd name="adj3" fmla="val 25000"/>
              <a:gd name="adj4" fmla="val 43750"/>
            </a:avLst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 flipH="1">
            <a:off x="8517767" y="3975854"/>
            <a:ext cx="847550" cy="471823"/>
          </a:xfrm>
          <a:prstGeom prst="bentArrow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 flipH="1">
            <a:off x="9262817" y="2449422"/>
            <a:ext cx="842577" cy="480958"/>
          </a:xfrm>
          <a:prstGeom prst="bentArrow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179454" y="1728516"/>
            <a:ext cx="49808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2" idx="1"/>
          </p:cNvCxnSpPr>
          <p:nvPr/>
        </p:nvCxnSpPr>
        <p:spPr>
          <a:xfrm>
            <a:off x="3994659" y="3258758"/>
            <a:ext cx="3601118" cy="5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4918584" y="4789001"/>
            <a:ext cx="19370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68027" y="1364615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8027" y="2837841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42413" y="4403244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 rot="19310881">
            <a:off x="3487666" y="1238025"/>
            <a:ext cx="634319" cy="515821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2816983">
            <a:off x="7312993" y="1959753"/>
            <a:ext cx="565569" cy="441555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70734" y="4259766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Module Safety Assessment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46809" y="2729523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System Safety Assessment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31604" y="1199281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Hazard Assessment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60268" y="1199281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Certification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595777" y="2734955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Safety Assessment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55597" y="4259766"/>
            <a:ext cx="1847850" cy="10584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Safety Assessment</a:t>
            </a:r>
            <a:endParaRPr lang="en-US" dirty="0"/>
          </a:p>
        </p:txBody>
      </p:sp>
      <p:sp>
        <p:nvSpPr>
          <p:cNvPr id="14" name="Bent Arrow 13"/>
          <p:cNvSpPr/>
          <p:nvPr/>
        </p:nvSpPr>
        <p:spPr>
          <a:xfrm rot="5400000" flipH="1" flipV="1">
            <a:off x="1535222" y="2399241"/>
            <a:ext cx="742217" cy="480959"/>
          </a:xfrm>
          <a:prstGeom prst="bentArrow">
            <a:avLst>
              <a:gd name="adj1" fmla="val 25000"/>
              <a:gd name="adj2" fmla="val 24030"/>
              <a:gd name="adj3" fmla="val 25000"/>
              <a:gd name="adj4" fmla="val 43750"/>
            </a:avLst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 flipH="1" flipV="1">
            <a:off x="2375643" y="3992567"/>
            <a:ext cx="895522" cy="486368"/>
          </a:xfrm>
          <a:prstGeom prst="bentArrow">
            <a:avLst>
              <a:gd name="adj1" fmla="val 25000"/>
              <a:gd name="adj2" fmla="val 24030"/>
              <a:gd name="adj3" fmla="val 25000"/>
              <a:gd name="adj4" fmla="val 43750"/>
            </a:avLst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 flipH="1">
            <a:off x="8517767" y="3975854"/>
            <a:ext cx="847550" cy="471823"/>
          </a:xfrm>
          <a:prstGeom prst="bentArrow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 flipH="1">
            <a:off x="9262817" y="2449422"/>
            <a:ext cx="842577" cy="480958"/>
          </a:xfrm>
          <a:prstGeom prst="bentArrow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179454" y="1728516"/>
            <a:ext cx="49808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2" idx="1"/>
          </p:cNvCxnSpPr>
          <p:nvPr/>
        </p:nvCxnSpPr>
        <p:spPr>
          <a:xfrm>
            <a:off x="3994659" y="3258758"/>
            <a:ext cx="3601118" cy="5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4918584" y="4789001"/>
            <a:ext cx="19370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68027" y="1364615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8027" y="2837841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42413" y="4403244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655" y="5891403"/>
            <a:ext cx="3950550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3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7</cp:revision>
  <dcterms:created xsi:type="dcterms:W3CDTF">2019-12-06T23:00:49Z</dcterms:created>
  <dcterms:modified xsi:type="dcterms:W3CDTF">2019-12-07T00:57:04Z</dcterms:modified>
</cp:coreProperties>
</file>