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08F9-26CF-4B58-A8AC-690F90C7EB2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1400A-87B8-4EC8-B8C9-D1F673DF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61ABBF-3CE6-4699-8255-DF9804D022A4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2625"/>
            <a:ext cx="6096000" cy="3430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746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61ABBF-3CE6-4699-8255-DF9804D022A4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2625"/>
            <a:ext cx="6096000" cy="3430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6387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9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61AC-1B65-4B99-B183-C9D05AB65BC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874-5FEE-4459-ACD3-32383648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55992" y="547832"/>
            <a:ext cx="5246611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Functional </a:t>
            </a:r>
          </a:p>
          <a:p>
            <a:pPr algn="ctr"/>
            <a:r>
              <a:rPr lang="en-US" sz="2400" dirty="0" smtClean="0"/>
              <a:t>Hazard Assessment (FHA)</a:t>
            </a:r>
            <a:endParaRPr lang="en-US" sz="2400" dirty="0"/>
          </a:p>
        </p:txBody>
      </p:sp>
      <p:cxnSp>
        <p:nvCxnSpPr>
          <p:cNvPr id="35852" name="AutoShape 12"/>
          <p:cNvCxnSpPr>
            <a:cxnSpLocks noChangeShapeType="1"/>
            <a:stCxn id="64" idx="2"/>
            <a:endCxn id="49" idx="0"/>
          </p:cNvCxnSpPr>
          <p:nvPr/>
        </p:nvCxnSpPr>
        <p:spPr bwMode="auto">
          <a:xfrm>
            <a:off x="3107176" y="4289898"/>
            <a:ext cx="5285" cy="647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>
            <a:off x="3075195" y="1492543"/>
            <a:ext cx="0" cy="573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05059" y="4937144"/>
            <a:ext cx="5214804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Safety </a:t>
            </a:r>
          </a:p>
          <a:p>
            <a:pPr algn="ctr"/>
            <a:r>
              <a:rPr lang="en-US" sz="2400" dirty="0" smtClean="0"/>
              <a:t>Assessment (SSA)</a:t>
            </a:r>
            <a:endParaRPr lang="en-US" sz="2400" dirty="0"/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494487" y="2066461"/>
            <a:ext cx="5225377" cy="2223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3158329" y="2868376"/>
            <a:ext cx="2194913" cy="1060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Fault Tree </a:t>
            </a:r>
          </a:p>
          <a:p>
            <a:pPr algn="ctr"/>
            <a:r>
              <a:rPr lang="en-US" sz="2400" dirty="0" smtClean="0"/>
              <a:t>Analysis (FTA)</a:t>
            </a:r>
            <a:endParaRPr lang="en-US" sz="24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070042" y="2070497"/>
            <a:ext cx="3707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Preliminary System </a:t>
            </a:r>
            <a:r>
              <a:rPr lang="en-US" sz="2400" dirty="0" smtClean="0">
                <a:latin typeface="+mn-lt"/>
              </a:rPr>
              <a:t>Safety </a:t>
            </a:r>
            <a:r>
              <a:rPr lang="en-US" sz="2400" dirty="0">
                <a:latin typeface="+mn-lt"/>
              </a:rPr>
              <a:t>Assessment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PSSA)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auto">
          <a:xfrm>
            <a:off x="695551" y="2868376"/>
            <a:ext cx="2225702" cy="10749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Common Cause </a:t>
            </a:r>
          </a:p>
          <a:p>
            <a:pPr algn="ctr"/>
            <a:r>
              <a:rPr lang="en-US" sz="2400" dirty="0" smtClean="0"/>
              <a:t>Analyses (CCA)</a:t>
            </a:r>
            <a:endParaRPr lang="en-US" sz="2400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151779" y="347619"/>
            <a:ext cx="3508441" cy="7321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Development of </a:t>
            </a:r>
          </a:p>
          <a:p>
            <a:pPr algn="ctr"/>
            <a:r>
              <a:rPr lang="en-US" sz="2400" dirty="0" smtClean="0"/>
              <a:t>System Architecture</a:t>
            </a:r>
            <a:endParaRPr lang="en-US" sz="2400" dirty="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6988470" y="332113"/>
            <a:ext cx="35094" cy="61329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1253352" y="6279825"/>
            <a:ext cx="370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Safety Assessment Process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7994616" y="6279825"/>
            <a:ext cx="416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System Development Process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8151778" y="1430248"/>
            <a:ext cx="3508441" cy="1180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Allocation of System </a:t>
            </a:r>
          </a:p>
          <a:p>
            <a:pPr algn="ctr"/>
            <a:r>
              <a:rPr lang="en-US" sz="2400" dirty="0" smtClean="0"/>
              <a:t>Requirements to </a:t>
            </a:r>
          </a:p>
          <a:p>
            <a:pPr algn="ctr"/>
            <a:r>
              <a:rPr lang="en-US" sz="2400" dirty="0" smtClean="0"/>
              <a:t>Hardware and Software</a:t>
            </a:r>
            <a:endParaRPr lang="en-US" sz="2400" dirty="0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151777" y="3023041"/>
            <a:ext cx="3508441" cy="619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Implementation</a:t>
            </a:r>
            <a:endParaRPr lang="en-US" sz="2400" dirty="0"/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8151776" y="4125970"/>
            <a:ext cx="3508441" cy="9735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Integration &amp; </a:t>
            </a:r>
          </a:p>
          <a:p>
            <a:pPr algn="ctr"/>
            <a:r>
              <a:rPr lang="en-US" sz="2400" dirty="0" smtClean="0"/>
              <a:t>Verification</a:t>
            </a:r>
            <a:endParaRPr lang="en-US" sz="2400" dirty="0"/>
          </a:p>
        </p:txBody>
      </p:sp>
      <p:cxnSp>
        <p:nvCxnSpPr>
          <p:cNvPr id="88" name="AutoShape 25"/>
          <p:cNvCxnSpPr>
            <a:cxnSpLocks noChangeShapeType="1"/>
            <a:endCxn id="84" idx="0"/>
          </p:cNvCxnSpPr>
          <p:nvPr/>
        </p:nvCxnSpPr>
        <p:spPr bwMode="auto">
          <a:xfrm>
            <a:off x="9905995" y="1079770"/>
            <a:ext cx="4" cy="3504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9905995" y="2631572"/>
            <a:ext cx="3" cy="3914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stCxn id="85" idx="2"/>
          </p:cNvCxnSpPr>
          <p:nvPr/>
        </p:nvCxnSpPr>
        <p:spPr bwMode="auto">
          <a:xfrm flipH="1">
            <a:off x="9905988" y="3642344"/>
            <a:ext cx="10" cy="4854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5"/>
          <p:cNvCxnSpPr>
            <a:cxnSpLocks noChangeShapeType="1"/>
          </p:cNvCxnSpPr>
          <p:nvPr/>
        </p:nvCxnSpPr>
        <p:spPr bwMode="auto">
          <a:xfrm flipV="1">
            <a:off x="10291864" y="1079770"/>
            <a:ext cx="0" cy="3504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urved Right Arrow 1"/>
          <p:cNvSpPr/>
          <p:nvPr/>
        </p:nvSpPr>
        <p:spPr>
          <a:xfrm rot="15181287" flipH="1">
            <a:off x="6504664" y="-247379"/>
            <a:ext cx="900215" cy="2530196"/>
          </a:xfrm>
          <a:prstGeom prst="curvedRightArrow">
            <a:avLst>
              <a:gd name="adj1" fmla="val 25000"/>
              <a:gd name="adj2" fmla="val 50000"/>
              <a:gd name="adj3" fmla="val 2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Left Arrow 2"/>
          <p:cNvSpPr/>
          <p:nvPr/>
        </p:nvSpPr>
        <p:spPr>
          <a:xfrm rot="14840268" flipH="1" flipV="1">
            <a:off x="6634079" y="972714"/>
            <a:ext cx="816237" cy="2317114"/>
          </a:xfrm>
          <a:prstGeom prst="curvedLeftArrow">
            <a:avLst>
              <a:gd name="adj1" fmla="val 25000"/>
              <a:gd name="adj2" fmla="val 280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3654782">
            <a:off x="6575982" y="3093623"/>
            <a:ext cx="630185" cy="2093174"/>
          </a:xfrm>
          <a:prstGeom prst="curvedRightArrow">
            <a:avLst>
              <a:gd name="adj1" fmla="val 25000"/>
              <a:gd name="adj2" fmla="val 50000"/>
              <a:gd name="adj3" fmla="val 2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Left Arrow 32"/>
          <p:cNvSpPr/>
          <p:nvPr/>
        </p:nvSpPr>
        <p:spPr>
          <a:xfrm rot="4328589" flipV="1">
            <a:off x="6820298" y="4426275"/>
            <a:ext cx="701295" cy="2121854"/>
          </a:xfrm>
          <a:prstGeom prst="curvedLeftArrow">
            <a:avLst>
              <a:gd name="adj1" fmla="val 25000"/>
              <a:gd name="adj2" fmla="val 4761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 rot="10800000" flipH="1">
            <a:off x="505059" y="4937144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3"/>
          <p:cNvCxnSpPr>
            <a:cxnSpLocks noChangeShapeType="1"/>
          </p:cNvCxnSpPr>
          <p:nvPr/>
        </p:nvCxnSpPr>
        <p:spPr bwMode="auto">
          <a:xfrm rot="10800000" flipH="1">
            <a:off x="494487" y="2075910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3"/>
          <p:cNvCxnSpPr>
            <a:cxnSpLocks noChangeShapeType="1"/>
          </p:cNvCxnSpPr>
          <p:nvPr/>
        </p:nvCxnSpPr>
        <p:spPr bwMode="auto">
          <a:xfrm rot="10800000" flipH="1">
            <a:off x="558964" y="529389"/>
            <a:ext cx="622300" cy="250825"/>
          </a:xfrm>
          <a:prstGeom prst="curvedConnector4">
            <a:avLst>
              <a:gd name="adj1" fmla="val -36736"/>
              <a:gd name="adj2" fmla="val 19113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10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555992" y="723196"/>
            <a:ext cx="5246611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Functional </a:t>
            </a:r>
          </a:p>
          <a:p>
            <a:pPr algn="ctr"/>
            <a:r>
              <a:rPr lang="en-US" sz="2400" dirty="0" smtClean="0"/>
              <a:t>Hazard Assessment (FHA)</a:t>
            </a:r>
            <a:endParaRPr lang="en-US" sz="2400" dirty="0"/>
          </a:p>
        </p:txBody>
      </p:sp>
      <p:cxnSp>
        <p:nvCxnSpPr>
          <p:cNvPr id="35852" name="AutoShape 12"/>
          <p:cNvCxnSpPr>
            <a:cxnSpLocks noChangeShapeType="1"/>
            <a:stCxn id="64" idx="2"/>
            <a:endCxn id="49" idx="0"/>
          </p:cNvCxnSpPr>
          <p:nvPr/>
        </p:nvCxnSpPr>
        <p:spPr bwMode="auto">
          <a:xfrm flipH="1">
            <a:off x="3175091" y="4289898"/>
            <a:ext cx="7241" cy="52198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44" idx="2"/>
            <a:endCxn id="64" idx="0"/>
          </p:cNvCxnSpPr>
          <p:nvPr/>
        </p:nvCxnSpPr>
        <p:spPr bwMode="auto">
          <a:xfrm>
            <a:off x="3179298" y="1649464"/>
            <a:ext cx="3034" cy="4169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67689" y="4811884"/>
            <a:ext cx="5214804" cy="926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Safety </a:t>
            </a:r>
          </a:p>
          <a:p>
            <a:pPr algn="ctr"/>
            <a:r>
              <a:rPr lang="en-US" sz="2400" dirty="0" smtClean="0"/>
              <a:t>Assessment (SSA)</a:t>
            </a:r>
            <a:endParaRPr lang="en-US" sz="2400" dirty="0"/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569643" y="2066461"/>
            <a:ext cx="5225377" cy="2223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3233485" y="2868376"/>
            <a:ext cx="2194913" cy="1060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Fault Tree </a:t>
            </a:r>
          </a:p>
          <a:p>
            <a:pPr algn="ctr"/>
            <a:r>
              <a:rPr lang="en-US" sz="2400" dirty="0" smtClean="0"/>
              <a:t>Analysis (FTA)</a:t>
            </a:r>
            <a:endParaRPr lang="en-US" sz="2400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145198" y="2070497"/>
            <a:ext cx="3707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Preliminary System </a:t>
            </a:r>
            <a:r>
              <a:rPr lang="en-US" sz="2400" dirty="0" smtClean="0">
                <a:latin typeface="+mn-lt"/>
              </a:rPr>
              <a:t>Safety </a:t>
            </a:r>
            <a:r>
              <a:rPr lang="en-US" sz="2400" dirty="0">
                <a:latin typeface="+mn-lt"/>
              </a:rPr>
              <a:t>Assessment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PSSA)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auto">
          <a:xfrm>
            <a:off x="770707" y="2868376"/>
            <a:ext cx="2225702" cy="10749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Common Cause </a:t>
            </a:r>
          </a:p>
          <a:p>
            <a:pPr algn="ctr"/>
            <a:r>
              <a:rPr lang="en-US" sz="2400" dirty="0" smtClean="0"/>
              <a:t>Analyses (CCA)</a:t>
            </a:r>
            <a:endParaRPr lang="en-US" sz="2400" dirty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240679" y="548035"/>
            <a:ext cx="3508441" cy="7321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Development of </a:t>
            </a:r>
          </a:p>
          <a:p>
            <a:pPr algn="ctr"/>
            <a:r>
              <a:rPr lang="en-US" sz="2400" dirty="0" smtClean="0"/>
              <a:t>System Architecture</a:t>
            </a:r>
            <a:endParaRPr lang="en-US" sz="2400" dirty="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7075684" y="269709"/>
            <a:ext cx="35094" cy="613297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10"/>
          <p:cNvSpPr txBox="1">
            <a:spLocks noChangeArrowheads="1"/>
          </p:cNvSpPr>
          <p:nvPr/>
        </p:nvSpPr>
        <p:spPr bwMode="auto">
          <a:xfrm>
            <a:off x="1253352" y="6279825"/>
            <a:ext cx="370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Safety Assessment Process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7994616" y="6279825"/>
            <a:ext cx="416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System Development Process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8240678" y="1630664"/>
            <a:ext cx="3508441" cy="1180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Allocation of System </a:t>
            </a:r>
          </a:p>
          <a:p>
            <a:pPr algn="ctr"/>
            <a:r>
              <a:rPr lang="en-US" sz="2400" dirty="0" smtClean="0"/>
              <a:t>Requirements to </a:t>
            </a:r>
          </a:p>
          <a:p>
            <a:pPr algn="ctr"/>
            <a:r>
              <a:rPr lang="en-US" sz="2400" dirty="0" smtClean="0"/>
              <a:t>Hardware and Software</a:t>
            </a:r>
            <a:endParaRPr lang="en-US" sz="2400" dirty="0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240677" y="3235983"/>
            <a:ext cx="3508441" cy="6193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Implementation</a:t>
            </a:r>
            <a:endParaRPr lang="en-US" sz="2400" dirty="0"/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8240676" y="4326386"/>
            <a:ext cx="3508441" cy="97359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System Integration &amp; </a:t>
            </a:r>
          </a:p>
          <a:p>
            <a:pPr algn="ctr"/>
            <a:r>
              <a:rPr lang="en-US" sz="2400" dirty="0" smtClean="0"/>
              <a:t>Verification</a:t>
            </a:r>
            <a:endParaRPr lang="en-US" sz="2400" dirty="0"/>
          </a:p>
        </p:txBody>
      </p:sp>
      <p:cxnSp>
        <p:nvCxnSpPr>
          <p:cNvPr id="88" name="AutoShape 25"/>
          <p:cNvCxnSpPr>
            <a:cxnSpLocks noChangeShapeType="1"/>
            <a:endCxn id="84" idx="0"/>
          </p:cNvCxnSpPr>
          <p:nvPr/>
        </p:nvCxnSpPr>
        <p:spPr bwMode="auto">
          <a:xfrm>
            <a:off x="9994895" y="1280186"/>
            <a:ext cx="4" cy="3504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9994895" y="2844514"/>
            <a:ext cx="3" cy="3914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stCxn id="85" idx="2"/>
          </p:cNvCxnSpPr>
          <p:nvPr/>
        </p:nvCxnSpPr>
        <p:spPr bwMode="auto">
          <a:xfrm flipH="1">
            <a:off x="9994888" y="3855286"/>
            <a:ext cx="10" cy="4854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5"/>
          <p:cNvCxnSpPr>
            <a:cxnSpLocks noChangeShapeType="1"/>
          </p:cNvCxnSpPr>
          <p:nvPr/>
        </p:nvCxnSpPr>
        <p:spPr bwMode="auto">
          <a:xfrm flipV="1">
            <a:off x="10380764" y="1280186"/>
            <a:ext cx="0" cy="3504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6295418" y="547832"/>
            <a:ext cx="1711793" cy="5315579"/>
          </a:xfrm>
          <a:prstGeom prst="roundRect">
            <a:avLst>
              <a:gd name="adj" fmla="val 16667"/>
            </a:avLst>
          </a:prstGeom>
          <a:solidFill>
            <a:srgbClr val="FFC000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smtClean="0"/>
              <a:t>Shared </a:t>
            </a:r>
          </a:p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48" name="AutoShape 21"/>
          <p:cNvCxnSpPr>
            <a:cxnSpLocks noChangeShapeType="1"/>
            <a:stCxn id="79" idx="1"/>
          </p:cNvCxnSpPr>
          <p:nvPr/>
        </p:nvCxnSpPr>
        <p:spPr bwMode="auto">
          <a:xfrm flipH="1">
            <a:off x="7775259" y="914111"/>
            <a:ext cx="465420" cy="8156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1"/>
          <p:cNvCxnSpPr>
            <a:cxnSpLocks noChangeShapeType="1"/>
            <a:stCxn id="84" idx="1"/>
          </p:cNvCxnSpPr>
          <p:nvPr/>
        </p:nvCxnSpPr>
        <p:spPr bwMode="auto">
          <a:xfrm flipH="1" flipV="1">
            <a:off x="7775259" y="2220796"/>
            <a:ext cx="465419" cy="1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85" idx="1"/>
          </p:cNvCxnSpPr>
          <p:nvPr/>
        </p:nvCxnSpPr>
        <p:spPr bwMode="auto">
          <a:xfrm flipH="1" flipV="1">
            <a:off x="7700825" y="3536611"/>
            <a:ext cx="539852" cy="902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1"/>
          <p:cNvCxnSpPr>
            <a:cxnSpLocks noChangeShapeType="1"/>
            <a:stCxn id="86" idx="1"/>
          </p:cNvCxnSpPr>
          <p:nvPr/>
        </p:nvCxnSpPr>
        <p:spPr bwMode="auto">
          <a:xfrm flipH="1">
            <a:off x="7700825" y="4813181"/>
            <a:ext cx="539851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33"/>
          <p:cNvCxnSpPr>
            <a:cxnSpLocks noChangeShapeType="1"/>
            <a:stCxn id="35844" idx="3"/>
          </p:cNvCxnSpPr>
          <p:nvPr/>
        </p:nvCxnSpPr>
        <p:spPr bwMode="auto">
          <a:xfrm>
            <a:off x="5802603" y="1186330"/>
            <a:ext cx="728604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33"/>
          <p:cNvCxnSpPr>
            <a:cxnSpLocks noChangeShapeType="1"/>
            <a:stCxn id="64" idx="3"/>
          </p:cNvCxnSpPr>
          <p:nvPr/>
        </p:nvCxnSpPr>
        <p:spPr bwMode="auto">
          <a:xfrm flipV="1">
            <a:off x="5795020" y="3178179"/>
            <a:ext cx="795805" cy="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49" idx="3"/>
          </p:cNvCxnSpPr>
          <p:nvPr/>
        </p:nvCxnSpPr>
        <p:spPr bwMode="auto">
          <a:xfrm>
            <a:off x="5782493" y="5275018"/>
            <a:ext cx="763230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1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Jing (Janet)</dc:creator>
  <cp:lastModifiedBy>Cofer, Darren D</cp:lastModifiedBy>
  <cp:revision>37</cp:revision>
  <dcterms:created xsi:type="dcterms:W3CDTF">2018-12-11T21:08:53Z</dcterms:created>
  <dcterms:modified xsi:type="dcterms:W3CDTF">2019-09-20T19:41:10Z</dcterms:modified>
</cp:coreProperties>
</file>