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EBE0-BC95-4F1C-9C55-DDD58FC8427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6804-2F3F-490D-8646-297CD363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EBE0-BC95-4F1C-9C55-DDD58FC8427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6804-2F3F-490D-8646-297CD363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EBE0-BC95-4F1C-9C55-DDD58FC8427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6804-2F3F-490D-8646-297CD363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EBE0-BC95-4F1C-9C55-DDD58FC8427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6804-2F3F-490D-8646-297CD363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EBE0-BC95-4F1C-9C55-DDD58FC8427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6804-2F3F-490D-8646-297CD363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EBE0-BC95-4F1C-9C55-DDD58FC8427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6804-2F3F-490D-8646-297CD363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1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EBE0-BC95-4F1C-9C55-DDD58FC8427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6804-2F3F-490D-8646-297CD363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6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EBE0-BC95-4F1C-9C55-DDD58FC8427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6804-2F3F-490D-8646-297CD363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5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EBE0-BC95-4F1C-9C55-DDD58FC8427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6804-2F3F-490D-8646-297CD363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3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EBE0-BC95-4F1C-9C55-DDD58FC8427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6804-2F3F-490D-8646-297CD363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7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EBE0-BC95-4F1C-9C55-DDD58FC8427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6804-2F3F-490D-8646-297CD363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EBE0-BC95-4F1C-9C55-DDD58FC8427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6804-2F3F-490D-8646-297CD363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9;p28"/>
          <p:cNvSpPr txBox="1">
            <a:spLocks/>
          </p:cNvSpPr>
          <p:nvPr/>
        </p:nvSpPr>
        <p:spPr>
          <a:xfrm>
            <a:off x="762000" y="838200"/>
            <a:ext cx="7772400" cy="5032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Existing Tools and Methods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Google Shape;401;p28"/>
          <p:cNvGraphicFramePr/>
          <p:nvPr>
            <p:extLst>
              <p:ext uri="{D42A27DB-BD31-4B8C-83A1-F6EECF244321}">
                <p14:modId xmlns:p14="http://schemas.microsoft.com/office/powerpoint/2010/main" val="1241932782"/>
              </p:ext>
            </p:extLst>
          </p:nvPr>
        </p:nvGraphicFramePr>
        <p:xfrm>
          <a:off x="228599" y="1371602"/>
          <a:ext cx="10532328" cy="530797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8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3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96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872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0E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</a:rPr>
                        <a:t>Explicit Prop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0E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</a:rPr>
                        <a:t>Implicit Prop 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: Directional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0E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</a:rPr>
                        <a:t>Implicit Prop: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</a:rPr>
                        <a:t>Bidirectional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0E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0E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C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0E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</a:rPr>
                        <a:t>Purpose Built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0E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</a:rPr>
                        <a:t>Existing System Model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0E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EMV2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0E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AADL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4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Compass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0E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SLIM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4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SmartIFlow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0E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SAML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0E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4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AltaRica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0E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4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HipHops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0E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East-ADL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4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smtClean="0">
                          <a:solidFill>
                            <a:schemeClr val="dk1"/>
                          </a:solidFill>
                        </a:rPr>
                        <a:t>Safety Annex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0E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✓</a:t>
                      </a:r>
                      <a:endParaRPr sz="1800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AADL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31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Noto Sans Symbols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Stewart</dc:creator>
  <cp:lastModifiedBy>Danielle Stewart</cp:lastModifiedBy>
  <cp:revision>2</cp:revision>
  <dcterms:created xsi:type="dcterms:W3CDTF">2020-03-12T17:56:16Z</dcterms:created>
  <dcterms:modified xsi:type="dcterms:W3CDTF">2020-06-15T18:09:22Z</dcterms:modified>
</cp:coreProperties>
</file>