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2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6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9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6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539AC-C2FC-4581-8474-B9BEAD3D736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1.png"/><Relationship Id="rId4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2794958" y="741872"/>
                <a:ext cx="6426680" cy="1200748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Safety Property: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≥90,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𝑠𝑢𝑏𝑠𝑦𝑠𝑡𝑒𝑚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𝑟𝑒𝑝𝑜𝑟𝑡𝑠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958" y="741872"/>
                <a:ext cx="6426680" cy="120074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827063" y="3849996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cxnSp>
        <p:nvCxnSpPr>
          <p:cNvPr id="11" name="Straight Arrow Connector 10"/>
          <p:cNvCxnSpPr>
            <a:stCxn id="4" idx="2"/>
            <a:endCxn id="10" idx="0"/>
          </p:cNvCxnSpPr>
          <p:nvPr/>
        </p:nvCxnSpPr>
        <p:spPr>
          <a:xfrm>
            <a:off x="6008298" y="1942620"/>
            <a:ext cx="2038537" cy="1907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23" idx="0"/>
          </p:cNvCxnSpPr>
          <p:nvPr/>
        </p:nvCxnSpPr>
        <p:spPr>
          <a:xfrm>
            <a:off x="6008298" y="1942620"/>
            <a:ext cx="27662" cy="2013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22" idx="0"/>
          </p:cNvCxnSpPr>
          <p:nvPr/>
        </p:nvCxnSpPr>
        <p:spPr>
          <a:xfrm flipH="1">
            <a:off x="3178834" y="1942620"/>
            <a:ext cx="2829464" cy="20131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1380226" y="3955774"/>
                <a:ext cx="3597216" cy="1152940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Subsystem Contract: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≥90⇒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226" y="3955774"/>
                <a:ext cx="3597216" cy="11529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5270647" y="3955773"/>
            <a:ext cx="1530626" cy="115294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2"/>
          </p:cNvCxnSpPr>
          <p:nvPr/>
        </p:nvCxnSpPr>
        <p:spPr>
          <a:xfrm>
            <a:off x="6035960" y="5108713"/>
            <a:ext cx="0" cy="546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20733" y="5644966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369639" y="5453028"/>
                <a:ext cx="586409" cy="54665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39" y="5453028"/>
                <a:ext cx="586409" cy="546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374177" y="5453028"/>
                <a:ext cx="586409" cy="54665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77" y="5453028"/>
                <a:ext cx="586409" cy="5466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Elbow Connector 35"/>
          <p:cNvCxnSpPr>
            <a:stCxn id="22" idx="2"/>
            <a:endCxn id="33" idx="0"/>
          </p:cNvCxnSpPr>
          <p:nvPr/>
        </p:nvCxnSpPr>
        <p:spPr>
          <a:xfrm rot="5400000">
            <a:off x="2748682" y="5022876"/>
            <a:ext cx="344314" cy="51599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2" idx="2"/>
            <a:endCxn id="34" idx="0"/>
          </p:cNvCxnSpPr>
          <p:nvPr/>
        </p:nvCxnSpPr>
        <p:spPr>
          <a:xfrm rot="16200000" flipH="1">
            <a:off x="3250951" y="5036597"/>
            <a:ext cx="344314" cy="4885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91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8030" y="508958"/>
            <a:ext cx="8082951" cy="4361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820174" y="603850"/>
                <a:ext cx="59968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Safety Property: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𝑒𝑛𝑣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≥90,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𝑠𝑢𝑏𝑠𝑦𝑠𝑡𝑒𝑚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𝑟𝑒𝑝𝑜𝑟𝑡𝑠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174" y="603850"/>
                <a:ext cx="5996898" cy="923330"/>
              </a:xfrm>
              <a:prstGeom prst="rect">
                <a:avLst/>
              </a:prstGeom>
              <a:blipFill>
                <a:blip r:embed="rId2"/>
                <a:stretch>
                  <a:fillRect l="-916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5771" y="2510286"/>
                <a:ext cx="153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71" y="2510286"/>
                <a:ext cx="153189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822683" y="1423362"/>
            <a:ext cx="5734722" cy="335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117960" y="1508841"/>
                <a:ext cx="519578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Subsystem Contract: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≥90⇒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h𝑖𝑔h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960" y="1508841"/>
                <a:ext cx="5195782" cy="923330"/>
              </a:xfrm>
              <a:prstGeom prst="rect">
                <a:avLst/>
              </a:prstGeom>
              <a:blipFill>
                <a:blip r:embed="rId4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862695" y="2814283"/>
                <a:ext cx="1068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695" y="2814283"/>
                <a:ext cx="10683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291552" y="2413831"/>
                <a:ext cx="1332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h𝑖𝑔h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552" y="2413831"/>
                <a:ext cx="133280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91552" y="3247387"/>
                <a:ext cx="1246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552" y="3247387"/>
                <a:ext cx="124617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1414733" y="2909486"/>
            <a:ext cx="293298" cy="17892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8511847" y="3339719"/>
            <a:ext cx="1279134" cy="1884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8534626" y="2510286"/>
            <a:ext cx="1256355" cy="1984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486762" y="2919820"/>
            <a:ext cx="293298" cy="17892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10131" y="3251591"/>
            <a:ext cx="514473" cy="38596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0FC9DA-7FB5-4463-8217-75A11C719394}"/>
              </a:ext>
            </a:extLst>
          </p:cNvPr>
          <p:cNvSpPr/>
          <p:nvPr/>
        </p:nvSpPr>
        <p:spPr>
          <a:xfrm>
            <a:off x="3894712" y="2346692"/>
            <a:ext cx="3444516" cy="2311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29">
            <a:extLst>
              <a:ext uri="{FF2B5EF4-FFF2-40B4-BE49-F238E27FC236}">
                <a16:creationId xmlns:a16="http://schemas.microsoft.com/office/drawing/2014/main" id="{CD1CF6FF-2C32-4F5B-AE91-D010B55DA5E2}"/>
              </a:ext>
            </a:extLst>
          </p:cNvPr>
          <p:cNvSpPr/>
          <p:nvPr/>
        </p:nvSpPr>
        <p:spPr>
          <a:xfrm>
            <a:off x="3905439" y="2947295"/>
            <a:ext cx="293298" cy="17892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29">
            <a:extLst>
              <a:ext uri="{FF2B5EF4-FFF2-40B4-BE49-F238E27FC236}">
                <a16:creationId xmlns:a16="http://schemas.microsoft.com/office/drawing/2014/main" id="{02C53C95-2E30-45CC-8D33-188C0012DD04}"/>
              </a:ext>
            </a:extLst>
          </p:cNvPr>
          <p:cNvSpPr/>
          <p:nvPr/>
        </p:nvSpPr>
        <p:spPr>
          <a:xfrm>
            <a:off x="7045931" y="3349278"/>
            <a:ext cx="293298" cy="17892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76C1FF-16C3-4512-A872-6841D02BE60C}"/>
                  </a:ext>
                </a:extLst>
              </p:cNvPr>
              <p:cNvSpPr txBox="1"/>
              <p:nvPr/>
            </p:nvSpPr>
            <p:spPr>
              <a:xfrm>
                <a:off x="4007497" y="2413831"/>
                <a:ext cx="337547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 Contract:</a:t>
                </a:r>
              </a:p>
              <a:p>
                <a:pPr algn="ctr"/>
                <a:endParaRPr lang="en-US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≥90⇒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h𝑖𝑔h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76C1FF-16C3-4512-A872-6841D02BE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497" y="2413831"/>
                <a:ext cx="3375476" cy="2308324"/>
              </a:xfrm>
              <a:prstGeom prst="rect">
                <a:avLst/>
              </a:prstGeom>
              <a:blipFill>
                <a:blip r:embed="rId8"/>
                <a:stretch>
                  <a:fillRect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F9F5E60F-3F7C-45D4-9880-0B89CF4EABF7}"/>
              </a:ext>
            </a:extLst>
          </p:cNvPr>
          <p:cNvSpPr/>
          <p:nvPr/>
        </p:nvSpPr>
        <p:spPr>
          <a:xfrm>
            <a:off x="6666027" y="2430246"/>
            <a:ext cx="514473" cy="38596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f1</a:t>
            </a:r>
          </a:p>
        </p:txBody>
      </p:sp>
      <p:sp>
        <p:nvSpPr>
          <p:cNvPr id="19" name="Right Arrow 29">
            <a:extLst>
              <a:ext uri="{FF2B5EF4-FFF2-40B4-BE49-F238E27FC236}">
                <a16:creationId xmlns:a16="http://schemas.microsoft.com/office/drawing/2014/main" id="{DD60B6FF-D5C0-4A0E-BDA4-69669579E08B}"/>
              </a:ext>
            </a:extLst>
          </p:cNvPr>
          <p:cNvSpPr/>
          <p:nvPr/>
        </p:nvSpPr>
        <p:spPr>
          <a:xfrm>
            <a:off x="7033851" y="2544224"/>
            <a:ext cx="293298" cy="17892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6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8030" y="508958"/>
            <a:ext cx="8082951" cy="4361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820174" y="603850"/>
                <a:ext cx="59968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Safety Property: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𝑒𝑛𝑣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≥90,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𝑠𝑢𝑏𝑠𝑦𝑠𝑡𝑒𝑚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𝑟𝑒𝑝𝑜𝑟𝑡𝑠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174" y="603850"/>
                <a:ext cx="5996898" cy="923330"/>
              </a:xfrm>
              <a:prstGeom prst="rect">
                <a:avLst/>
              </a:prstGeom>
              <a:blipFill>
                <a:blip r:embed="rId2"/>
                <a:stretch>
                  <a:fillRect l="-916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5771" y="2510286"/>
                <a:ext cx="153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71" y="2510286"/>
                <a:ext cx="153189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822683" y="1423362"/>
            <a:ext cx="5734722" cy="335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967582" y="1450153"/>
                <a:ext cx="345729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Subsystem Contract: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≥90⇒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h𝑖𝑔h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582" y="1450153"/>
                <a:ext cx="3457293" cy="1200329"/>
              </a:xfrm>
              <a:prstGeom prst="rect">
                <a:avLst/>
              </a:prstGeom>
              <a:blipFill>
                <a:blip r:embed="rId4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862695" y="2814283"/>
                <a:ext cx="1068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695" y="2814283"/>
                <a:ext cx="10683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291552" y="2413831"/>
                <a:ext cx="1332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h𝑖𝑔h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552" y="2413831"/>
                <a:ext cx="133280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91552" y="3247387"/>
                <a:ext cx="1246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552" y="3247387"/>
                <a:ext cx="124617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1414733" y="2909486"/>
            <a:ext cx="293298" cy="17892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8511847" y="3339719"/>
            <a:ext cx="1279134" cy="1884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8534626" y="2510286"/>
            <a:ext cx="1256355" cy="1984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486762" y="2919820"/>
            <a:ext cx="293298" cy="17892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10131" y="3251591"/>
            <a:ext cx="514473" cy="38596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0FC9DA-7FB5-4463-8217-75A11C719394}"/>
              </a:ext>
            </a:extLst>
          </p:cNvPr>
          <p:cNvSpPr/>
          <p:nvPr/>
        </p:nvSpPr>
        <p:spPr>
          <a:xfrm>
            <a:off x="3894712" y="2346692"/>
            <a:ext cx="3444516" cy="2311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29">
            <a:extLst>
              <a:ext uri="{FF2B5EF4-FFF2-40B4-BE49-F238E27FC236}">
                <a16:creationId xmlns:a16="http://schemas.microsoft.com/office/drawing/2014/main" id="{CD1CF6FF-2C32-4F5B-AE91-D010B55DA5E2}"/>
              </a:ext>
            </a:extLst>
          </p:cNvPr>
          <p:cNvSpPr/>
          <p:nvPr/>
        </p:nvSpPr>
        <p:spPr>
          <a:xfrm>
            <a:off x="3905439" y="2947295"/>
            <a:ext cx="293298" cy="17892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29">
            <a:extLst>
              <a:ext uri="{FF2B5EF4-FFF2-40B4-BE49-F238E27FC236}">
                <a16:creationId xmlns:a16="http://schemas.microsoft.com/office/drawing/2014/main" id="{02C53C95-2E30-45CC-8D33-188C0012DD04}"/>
              </a:ext>
            </a:extLst>
          </p:cNvPr>
          <p:cNvSpPr/>
          <p:nvPr/>
        </p:nvSpPr>
        <p:spPr>
          <a:xfrm>
            <a:off x="7045931" y="3349278"/>
            <a:ext cx="293298" cy="17892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76C1FF-16C3-4512-A872-6841D02BE60C}"/>
                  </a:ext>
                </a:extLst>
              </p:cNvPr>
              <p:cNvSpPr txBox="1"/>
              <p:nvPr/>
            </p:nvSpPr>
            <p:spPr>
              <a:xfrm>
                <a:off x="4007497" y="2413831"/>
                <a:ext cx="337547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 Contract:</a:t>
                </a:r>
              </a:p>
              <a:p>
                <a:pPr algn="ctr"/>
                <a:endParaRPr lang="en-US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≥90⇒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h𝑖𝑔h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76C1FF-16C3-4512-A872-6841D02BE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497" y="2413831"/>
                <a:ext cx="3375476" cy="2308324"/>
              </a:xfrm>
              <a:prstGeom prst="rect">
                <a:avLst/>
              </a:prstGeom>
              <a:blipFill>
                <a:blip r:embed="rId8"/>
                <a:stretch>
                  <a:fillRect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F9F5E60F-3F7C-45D4-9880-0B89CF4EABF7}"/>
              </a:ext>
            </a:extLst>
          </p:cNvPr>
          <p:cNvSpPr/>
          <p:nvPr/>
        </p:nvSpPr>
        <p:spPr>
          <a:xfrm>
            <a:off x="6666027" y="2430246"/>
            <a:ext cx="514473" cy="38596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f1</a:t>
            </a:r>
          </a:p>
        </p:txBody>
      </p:sp>
      <p:sp>
        <p:nvSpPr>
          <p:cNvPr id="19" name="Right Arrow 29">
            <a:extLst>
              <a:ext uri="{FF2B5EF4-FFF2-40B4-BE49-F238E27FC236}">
                <a16:creationId xmlns:a16="http://schemas.microsoft.com/office/drawing/2014/main" id="{DD60B6FF-D5C0-4A0E-BDA4-69669579E08B}"/>
              </a:ext>
            </a:extLst>
          </p:cNvPr>
          <p:cNvSpPr/>
          <p:nvPr/>
        </p:nvSpPr>
        <p:spPr>
          <a:xfrm>
            <a:off x="7033851" y="2544224"/>
            <a:ext cx="293298" cy="17892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8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8030" y="508958"/>
            <a:ext cx="8082951" cy="3502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20174" y="603850"/>
                <a:ext cx="547515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Safety Property: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𝑒𝑛𝑣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≥90,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𝑠𝑢𝑏𝑠𝑦𝑠𝑡𝑒𝑚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𝑟𝑒𝑝𝑜𝑟𝑡𝑠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174" y="603850"/>
                <a:ext cx="5475153" cy="923330"/>
              </a:xfrm>
              <a:prstGeom prst="rect">
                <a:avLst/>
              </a:prstGeom>
              <a:blipFill>
                <a:blip r:embed="rId2"/>
                <a:stretch>
                  <a:fillRect l="-1002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5771" y="2510286"/>
                <a:ext cx="153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71" y="2510286"/>
                <a:ext cx="153189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347049" y="1423362"/>
            <a:ext cx="5210355" cy="2311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53709" y="1518254"/>
                <a:ext cx="334258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Subsystem Contracts: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≥90⇒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h𝑖𝑔h</m:t>
                        </m:r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709" y="1518254"/>
                <a:ext cx="3342582" cy="1200329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44540" y="2783163"/>
                <a:ext cx="1068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540" y="2783163"/>
                <a:ext cx="10683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291552" y="2413831"/>
                <a:ext cx="1332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h𝑖𝑔h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552" y="2413831"/>
                <a:ext cx="133280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91552" y="3247387"/>
                <a:ext cx="1246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552" y="3247387"/>
                <a:ext cx="124617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1414733" y="2909486"/>
            <a:ext cx="293298" cy="17892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8511847" y="3339719"/>
            <a:ext cx="1279134" cy="1884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8534626" y="2510286"/>
            <a:ext cx="1256355" cy="1984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3051241" y="2909486"/>
            <a:ext cx="293298" cy="17892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735405" y="2286803"/>
            <a:ext cx="633913" cy="5660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f1</a:t>
            </a:r>
          </a:p>
        </p:txBody>
      </p:sp>
      <p:sp>
        <p:nvSpPr>
          <p:cNvPr id="31" name="Oval 30"/>
          <p:cNvSpPr/>
          <p:nvPr/>
        </p:nvSpPr>
        <p:spPr>
          <a:xfrm>
            <a:off x="8735405" y="3118149"/>
            <a:ext cx="633913" cy="61709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f2</a:t>
            </a:r>
          </a:p>
        </p:txBody>
      </p:sp>
    </p:spTree>
    <p:extLst>
      <p:ext uri="{BB962C8B-B14F-4D97-AF65-F5344CB8AC3E}">
        <p14:creationId xmlns:p14="http://schemas.microsoft.com/office/powerpoint/2010/main" val="279226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4959626" y="1759225"/>
                <a:ext cx="1530626" cy="1152940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 A: Contract: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26" y="1759225"/>
                <a:ext cx="1530626" cy="11529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5724939" y="974035"/>
            <a:ext cx="0" cy="785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27063" y="3849996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5724939" y="2912165"/>
            <a:ext cx="2236304" cy="1043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23" idx="0"/>
          </p:cNvCxnSpPr>
          <p:nvPr/>
        </p:nvCxnSpPr>
        <p:spPr>
          <a:xfrm>
            <a:off x="5724939" y="2912165"/>
            <a:ext cx="33412" cy="1152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22" idx="0"/>
          </p:cNvCxnSpPr>
          <p:nvPr/>
        </p:nvCxnSpPr>
        <p:spPr>
          <a:xfrm flipH="1">
            <a:off x="3488635" y="2912165"/>
            <a:ext cx="2236304" cy="1043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2723322" y="3955773"/>
                <a:ext cx="1530626" cy="1381539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 B: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22" y="3955773"/>
                <a:ext cx="1530626" cy="138153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4993038" y="4065105"/>
            <a:ext cx="1530626" cy="115294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2"/>
          </p:cNvCxnSpPr>
          <p:nvPr/>
        </p:nvCxnSpPr>
        <p:spPr>
          <a:xfrm>
            <a:off x="5758351" y="5218045"/>
            <a:ext cx="0" cy="546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38579" y="557277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723322" y="5729906"/>
                <a:ext cx="586409" cy="54665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22" y="5729906"/>
                <a:ext cx="586409" cy="546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860" y="5729906"/>
                <a:ext cx="586409" cy="54665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860" y="5729906"/>
                <a:ext cx="586409" cy="5466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Elbow Connector 35"/>
          <p:cNvCxnSpPr>
            <a:stCxn id="22" idx="2"/>
            <a:endCxn id="33" idx="0"/>
          </p:cNvCxnSpPr>
          <p:nvPr/>
        </p:nvCxnSpPr>
        <p:spPr>
          <a:xfrm rot="5400000">
            <a:off x="3056284" y="5297555"/>
            <a:ext cx="392594" cy="4721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2" idx="2"/>
            <a:endCxn id="34" idx="0"/>
          </p:cNvCxnSpPr>
          <p:nvPr/>
        </p:nvCxnSpPr>
        <p:spPr>
          <a:xfrm rot="16200000" flipH="1">
            <a:off x="3558553" y="5267394"/>
            <a:ext cx="392594" cy="5324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05167" y="531865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4212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2892286" y="1689651"/>
                <a:ext cx="1530626" cy="1152940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 A: Contract: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286" y="1689651"/>
                <a:ext cx="1530626" cy="11529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3657599" y="904461"/>
            <a:ext cx="0" cy="785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59723" y="378042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3657599" y="2842591"/>
            <a:ext cx="2236304" cy="1043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23" idx="0"/>
          </p:cNvCxnSpPr>
          <p:nvPr/>
        </p:nvCxnSpPr>
        <p:spPr>
          <a:xfrm>
            <a:off x="3657599" y="2842591"/>
            <a:ext cx="33412" cy="1152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22" idx="0"/>
          </p:cNvCxnSpPr>
          <p:nvPr/>
        </p:nvCxnSpPr>
        <p:spPr>
          <a:xfrm flipH="1">
            <a:off x="1421295" y="2842591"/>
            <a:ext cx="2236304" cy="1043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655982" y="3886199"/>
                <a:ext cx="1530626" cy="1381539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 B: Contracts: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2" y="3886199"/>
                <a:ext cx="1530626" cy="138153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2925698" y="3995531"/>
            <a:ext cx="1530626" cy="115294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2"/>
          </p:cNvCxnSpPr>
          <p:nvPr/>
        </p:nvCxnSpPr>
        <p:spPr>
          <a:xfrm>
            <a:off x="3691011" y="5148471"/>
            <a:ext cx="0" cy="546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71239" y="5503204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55982" y="5660332"/>
                <a:ext cx="586409" cy="54665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2" y="5660332"/>
                <a:ext cx="586409" cy="546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60520" y="5660332"/>
                <a:ext cx="586409" cy="54665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20" y="5660332"/>
                <a:ext cx="586409" cy="5466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Elbow Connector 35"/>
          <p:cNvCxnSpPr>
            <a:stCxn id="22" idx="2"/>
            <a:endCxn id="33" idx="0"/>
          </p:cNvCxnSpPr>
          <p:nvPr/>
        </p:nvCxnSpPr>
        <p:spPr>
          <a:xfrm rot="5400000">
            <a:off x="988944" y="5227981"/>
            <a:ext cx="392594" cy="4721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2" idx="2"/>
            <a:endCxn id="34" idx="0"/>
          </p:cNvCxnSpPr>
          <p:nvPr/>
        </p:nvCxnSpPr>
        <p:spPr>
          <a:xfrm rot="16200000" flipH="1">
            <a:off x="1491213" y="5197820"/>
            <a:ext cx="392594" cy="5324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37827" y="462291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979664" y="904461"/>
                <a:ext cx="356572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i="1" dirty="0"/>
                  <a:t>Assume: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𝑀𝑖𝑛𝐶𝑢𝑡𝑆𝑒𝑡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𝑀𝑖𝑛𝐶𝑢𝑡𝑆𝑒𝑡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664" y="904461"/>
                <a:ext cx="3565720" cy="1200329"/>
              </a:xfrm>
              <a:prstGeom prst="rect">
                <a:avLst/>
              </a:prstGeom>
              <a:blipFill>
                <a:blip r:embed="rId6"/>
                <a:stretch>
                  <a:fillRect t="-4061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44966" y="3072348"/>
                <a:ext cx="743511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Assume:</a:t>
                </a:r>
              </a:p>
              <a:p>
                <a:pPr algn="ctr"/>
                <a:r>
                  <a:rPr lang="en-US" sz="2400" i="1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1" dirty="0"/>
                  <a:t> to be violated, </a:t>
                </a:r>
              </a:p>
              <a:p>
                <a:pPr algn="ctr"/>
                <a:r>
                  <a:rPr lang="en-US" sz="2400" i="1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i="1" dirty="0"/>
              </a:p>
              <a:p>
                <a:pPr algn="ctr"/>
                <a:r>
                  <a:rPr lang="en-US" sz="2400" i="1" dirty="0"/>
                  <a:t>must also be violated.</a:t>
                </a:r>
              </a:p>
              <a:p>
                <a:pPr algn="ctr"/>
                <a:endParaRPr lang="en-US" sz="2400" i="1" dirty="0"/>
              </a:p>
              <a:p>
                <a:pPr algn="ctr"/>
                <a:endParaRPr lang="en-US" sz="240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𝑀𝑖𝑛𝐶𝑢𝑡𝑆𝑒𝑡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(¬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66" y="3072348"/>
                <a:ext cx="7435116" cy="3785652"/>
              </a:xfrm>
              <a:prstGeom prst="rect">
                <a:avLst/>
              </a:prstGeom>
              <a:blipFill>
                <a:blip r:embed="rId7"/>
                <a:stretch>
                  <a:fillRect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47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98199" y="2405172"/>
                <a:ext cx="75052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(¬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=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(¬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algn="ctr"/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199" y="2405172"/>
                <a:ext cx="7505223" cy="1200329"/>
              </a:xfrm>
              <a:prstGeom prst="rect">
                <a:avLst/>
              </a:prstGeom>
              <a:blipFill>
                <a:blip r:embed="rId2"/>
                <a:stretch>
                  <a:fillRect b="-6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24" y="2934919"/>
            <a:ext cx="3670489" cy="3657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449975" y="1119372"/>
                <a:ext cx="4742324" cy="717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(¬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𝑀𝑖𝑛𝐶𝑢𝑡𝑆𝑒𝑡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(¬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𝑀𝑖𝑛𝐶𝑢𝑡𝑆𝑒𝑡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975" y="1119372"/>
                <a:ext cx="4742324" cy="717632"/>
              </a:xfrm>
              <a:prstGeom prst="rect">
                <a:avLst/>
              </a:prstGeom>
              <a:blipFill>
                <a:blip r:embed="rId4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66824" y="1268835"/>
            <a:ext cx="57720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 naïve probability replacement: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Replace guarantees with probability of their MinCutSets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Roll computations from bottom up.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3144" y="4393324"/>
            <a:ext cx="50933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Unsafe approximation: we report </a:t>
            </a:r>
          </a:p>
          <a:p>
            <a:r>
              <a:rPr lang="en-US" sz="2800" dirty="0"/>
              <a:t>lower probability than actual.</a:t>
            </a:r>
          </a:p>
        </p:txBody>
      </p:sp>
    </p:spTree>
    <p:extLst>
      <p:ext uri="{BB962C8B-B14F-4D97-AF65-F5344CB8AC3E}">
        <p14:creationId xmlns:p14="http://schemas.microsoft.com/office/powerpoint/2010/main" val="356991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4292</TotalTime>
  <Words>382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Stewart</dc:creator>
  <cp:lastModifiedBy>Danielle Stewart</cp:lastModifiedBy>
  <cp:revision>22</cp:revision>
  <dcterms:created xsi:type="dcterms:W3CDTF">2019-11-20T15:41:51Z</dcterms:created>
  <dcterms:modified xsi:type="dcterms:W3CDTF">2021-01-22T00:59:59Z</dcterms:modified>
</cp:coreProperties>
</file>