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B4E8-1E0F-4865-88C5-82ECC690A81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4F7-CEE5-4018-A3C8-9C5CD317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B4E8-1E0F-4865-88C5-82ECC690A81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4F7-CEE5-4018-A3C8-9C5CD317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9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B4E8-1E0F-4865-88C5-82ECC690A81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4F7-CEE5-4018-A3C8-9C5CD317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6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B4E8-1E0F-4865-88C5-82ECC690A81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4F7-CEE5-4018-A3C8-9C5CD317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6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B4E8-1E0F-4865-88C5-82ECC690A81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4F7-CEE5-4018-A3C8-9C5CD317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0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B4E8-1E0F-4865-88C5-82ECC690A81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4F7-CEE5-4018-A3C8-9C5CD317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B4E8-1E0F-4865-88C5-82ECC690A81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4F7-CEE5-4018-A3C8-9C5CD317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B4E8-1E0F-4865-88C5-82ECC690A81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4F7-CEE5-4018-A3C8-9C5CD317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7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B4E8-1E0F-4865-88C5-82ECC690A81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4F7-CEE5-4018-A3C8-9C5CD317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7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B4E8-1E0F-4865-88C5-82ECC690A81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4F7-CEE5-4018-A3C8-9C5CD317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B4E8-1E0F-4865-88C5-82ECC690A81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4F7-CEE5-4018-A3C8-9C5CD317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1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B4E8-1E0F-4865-88C5-82ECC690A81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384F7-CEE5-4018-A3C8-9C5CD317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5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098" y="122549"/>
            <a:ext cx="478881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OriginalEquationName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FreshVar0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FreshVar0: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FreshVar1: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76" y="2490010"/>
            <a:ext cx="2844247" cy="1451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19" y="4632571"/>
            <a:ext cx="2504607" cy="1399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29" y="404829"/>
            <a:ext cx="2121910" cy="13956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48228" y="215976"/>
            <a:ext cx="24886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FreshVar2: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FreshVar3: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FreshVar4: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38" y="2544220"/>
            <a:ext cx="2605023" cy="14433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38" y="4726246"/>
            <a:ext cx="2401402" cy="135524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45097" y="2368527"/>
            <a:ext cx="4788815" cy="18759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5097" y="4465738"/>
            <a:ext cx="4788815" cy="18759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267574" y="271316"/>
            <a:ext cx="4788815" cy="18759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267575" y="2368527"/>
            <a:ext cx="4788815" cy="18759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267575" y="4465738"/>
            <a:ext cx="4788815" cy="18759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45097" y="271316"/>
            <a:ext cx="4788815" cy="18759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9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Stewart</dc:creator>
  <cp:lastModifiedBy>Danielle Stewart</cp:lastModifiedBy>
  <cp:revision>2</cp:revision>
  <dcterms:created xsi:type="dcterms:W3CDTF">2020-07-10T15:02:27Z</dcterms:created>
  <dcterms:modified xsi:type="dcterms:W3CDTF">2020-07-10T15:16:07Z</dcterms:modified>
</cp:coreProperties>
</file>