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9AC-C2FC-4581-8474-B9BEAD3D736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E113-8CA1-437F-B8C7-0216E2F46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2794958" y="741872"/>
                <a:ext cx="6426680" cy="1200748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Safety Property:</a:t>
                </a: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≥90,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𝑠𝑢𝑏𝑠𝑦𝑠𝑡𝑒𝑚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𝑟𝑒𝑝𝑜𝑟𝑡𝑠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58" y="741872"/>
                <a:ext cx="6426680" cy="120074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27063" y="38499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4" idx="2"/>
            <a:endCxn id="10" idx="0"/>
          </p:cNvCxnSpPr>
          <p:nvPr/>
        </p:nvCxnSpPr>
        <p:spPr>
          <a:xfrm>
            <a:off x="6008298" y="1942620"/>
            <a:ext cx="2038537" cy="1907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6008298" y="1942620"/>
            <a:ext cx="27662" cy="2013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3178834" y="1942620"/>
            <a:ext cx="2829464" cy="2013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1380226" y="3955774"/>
                <a:ext cx="359721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Subsystem Contract:</a:t>
                </a:r>
              </a:p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226" y="3955774"/>
                <a:ext cx="3597216" cy="11529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5270647" y="3955773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6035960" y="5108713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0733" y="564496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369639" y="5453028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39" y="5453028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3374177" y="5453028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77" y="5453028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2748682" y="5022876"/>
            <a:ext cx="344314" cy="5159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3250951" y="5036597"/>
            <a:ext cx="344314" cy="4885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1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030" y="508958"/>
            <a:ext cx="8082951" cy="3502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20174" y="603850"/>
                <a:ext cx="54751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Safety 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≥90,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𝑠𝑢𝑏𝑠𝑦𝑠𝑡𝑒𝑚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𝑟𝑒𝑝𝑜𝑟𝑡𝑠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74" y="603850"/>
                <a:ext cx="5475153" cy="923330"/>
              </a:xfrm>
              <a:prstGeom prst="rect">
                <a:avLst/>
              </a:prstGeom>
              <a:blipFill>
                <a:blip r:embed="rId2"/>
                <a:stretch>
                  <a:fillRect l="-100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47049" y="1423362"/>
            <a:ext cx="5210355" cy="231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47049" y="1518254"/>
                <a:ext cx="495590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Subsystem Contract:</a:t>
                </a:r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49" y="1518254"/>
                <a:ext cx="4955908" cy="923330"/>
              </a:xfrm>
              <a:prstGeom prst="rect">
                <a:avLst/>
              </a:prstGeom>
              <a:blipFill>
                <a:blip r:embed="rId4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44540" y="2783163"/>
                <a:ext cx="106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0" y="2783163"/>
                <a:ext cx="10683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h𝑖𝑔h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1414733" y="2909486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511847" y="3339719"/>
            <a:ext cx="1279134" cy="188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534626" y="2510286"/>
            <a:ext cx="1256355" cy="1984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051241" y="2909486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35405" y="2286803"/>
            <a:ext cx="633913" cy="566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8735405" y="3118149"/>
            <a:ext cx="633913" cy="6170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05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030" y="508958"/>
            <a:ext cx="8082951" cy="3502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20174" y="603850"/>
                <a:ext cx="54751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Safety </a:t>
                </a:r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≥90,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𝑠𝑢𝑏𝑠𝑦𝑠𝑡𝑒𝑚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𝑟𝑒𝑝𝑜𝑟𝑡𝑠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174" y="603850"/>
                <a:ext cx="5475153" cy="923330"/>
              </a:xfrm>
              <a:prstGeom prst="rect">
                <a:avLst/>
              </a:prstGeom>
              <a:blipFill>
                <a:blip r:embed="rId2"/>
                <a:stretch>
                  <a:fillRect l="-100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71" y="2510286"/>
                <a:ext cx="153189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47049" y="1423362"/>
            <a:ext cx="5210355" cy="2311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53709" y="1518254"/>
                <a:ext cx="33425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Subsystem Contracts:</a:t>
                </a:r>
                <a:endParaRPr 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≥90⇒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h𝑖𝑔h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709" y="1518254"/>
                <a:ext cx="3342582" cy="1200329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44540" y="2783163"/>
                <a:ext cx="1068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0" y="2783163"/>
                <a:ext cx="10683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h𝑖𝑔h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2413831"/>
                <a:ext cx="13328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552" y="3247387"/>
                <a:ext cx="124617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1414733" y="2909486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511847" y="3339719"/>
            <a:ext cx="1279134" cy="188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534626" y="2510286"/>
            <a:ext cx="1256355" cy="1984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051241" y="2909486"/>
            <a:ext cx="293298" cy="17892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35405" y="2286803"/>
            <a:ext cx="633913" cy="5660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f1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8735405" y="3118149"/>
            <a:ext cx="633913" cy="61709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226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26" y="1759225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5724939" y="974035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27063" y="384999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5724939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5724939" y="2912165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3488635" y="2912165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2723322" y="3955773"/>
                <a:ext cx="1530626" cy="138153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3955773"/>
                <a:ext cx="1530626" cy="13815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993038" y="4065105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5758351" y="5218045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38579" y="557277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723322" y="5729906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729906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860" y="5729906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60" y="5729906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3056284" y="5297555"/>
            <a:ext cx="392594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3558553" y="5267394"/>
            <a:ext cx="392594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05167" y="53186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212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892286" y="1689651"/>
                <a:ext cx="1530626" cy="1152940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A: Contract: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86" y="1689651"/>
                <a:ext cx="1530626" cy="11529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3657599" y="904461"/>
            <a:ext cx="0" cy="785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59723" y="378042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3657599" y="2842591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23" idx="0"/>
          </p:cNvCxnSpPr>
          <p:nvPr/>
        </p:nvCxnSpPr>
        <p:spPr>
          <a:xfrm>
            <a:off x="3657599" y="2842591"/>
            <a:ext cx="33412" cy="1152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22" idx="0"/>
          </p:cNvCxnSpPr>
          <p:nvPr/>
        </p:nvCxnSpPr>
        <p:spPr>
          <a:xfrm flipH="1">
            <a:off x="1421295" y="2842591"/>
            <a:ext cx="2236304" cy="1043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55982" y="3886199"/>
                <a:ext cx="1530626" cy="138153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 B: Contracts: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" y="3886199"/>
                <a:ext cx="1530626" cy="13815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2925698" y="3995531"/>
            <a:ext cx="1530626" cy="11529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2"/>
          </p:cNvCxnSpPr>
          <p:nvPr/>
        </p:nvCxnSpPr>
        <p:spPr>
          <a:xfrm>
            <a:off x="3691011" y="5148471"/>
            <a:ext cx="0" cy="546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71239" y="550320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55982" y="5660332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" y="5660332"/>
                <a:ext cx="586409" cy="546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60520" y="5660332"/>
                <a:ext cx="586409" cy="54665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0" y="5660332"/>
                <a:ext cx="586409" cy="5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/>
          <p:cNvCxnSpPr>
            <a:stCxn id="22" idx="2"/>
            <a:endCxn id="33" idx="0"/>
          </p:cNvCxnSpPr>
          <p:nvPr/>
        </p:nvCxnSpPr>
        <p:spPr>
          <a:xfrm rot="5400000">
            <a:off x="988944" y="5227981"/>
            <a:ext cx="392594" cy="4721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2"/>
            <a:endCxn id="34" idx="0"/>
          </p:cNvCxnSpPr>
          <p:nvPr/>
        </p:nvCxnSpPr>
        <p:spPr>
          <a:xfrm rot="16200000" flipH="1">
            <a:off x="1491213" y="5197820"/>
            <a:ext cx="392594" cy="532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37827" y="46229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79664" y="904461"/>
                <a:ext cx="35657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Assume: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64" y="904461"/>
                <a:ext cx="3565720" cy="1200329"/>
              </a:xfrm>
              <a:prstGeom prst="rect">
                <a:avLst/>
              </a:prstGeom>
              <a:blipFill>
                <a:blip r:embed="rId6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44966" y="3072348"/>
                <a:ext cx="743511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Assume:</a:t>
                </a:r>
              </a:p>
              <a:p>
                <a:pPr algn="ctr"/>
                <a:r>
                  <a:rPr lang="en-US" sz="2400" i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 smtClean="0"/>
                  <a:t> to be violated, </a:t>
                </a:r>
              </a:p>
              <a:p>
                <a:pPr algn="ctr"/>
                <a:r>
                  <a:rPr lang="en-US" sz="2400" i="1" dirty="0"/>
                  <a:t>b</a:t>
                </a:r>
                <a:r>
                  <a:rPr lang="en-US" sz="2400" i="1" dirty="0" smtClean="0"/>
                  <a:t>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 smtClean="0"/>
              </a:p>
              <a:p>
                <a:pPr algn="ctr"/>
                <a:r>
                  <a:rPr lang="en-US" sz="2400" i="1" dirty="0"/>
                  <a:t>m</a:t>
                </a:r>
                <a:r>
                  <a:rPr lang="en-US" sz="2400" i="1" dirty="0" smtClean="0"/>
                  <a:t>ust also be violated.</a:t>
                </a:r>
              </a:p>
              <a:p>
                <a:pPr algn="ctr"/>
                <a:endParaRPr lang="en-US" sz="2400" i="1" dirty="0" smtClean="0"/>
              </a:p>
              <a:p>
                <a:pPr algn="ctr"/>
                <a:endParaRPr lang="en-US" sz="2400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𝑀𝑖𝑛𝐶𝑢𝑡𝑆𝑒𝑡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(¬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66" y="3072348"/>
                <a:ext cx="7435116" cy="3785652"/>
              </a:xfrm>
              <a:prstGeom prst="rect">
                <a:avLst/>
              </a:prstGeom>
              <a:blipFill>
                <a:blip r:embed="rId7"/>
                <a:stretch>
                  <a:fillRect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47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98199" y="2405172"/>
                <a:ext cx="7505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=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algn="ctr"/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99" y="2405172"/>
                <a:ext cx="7505223" cy="1200329"/>
              </a:xfrm>
              <a:prstGeom prst="rect">
                <a:avLst/>
              </a:prstGeom>
              <a:blipFill>
                <a:blip r:embed="rId2"/>
                <a:stretch>
                  <a:fillRect b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4" y="2934919"/>
            <a:ext cx="3670489" cy="3657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49975" y="1119372"/>
                <a:ext cx="4742324" cy="717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𝑀𝑖𝑛𝐶𝑢𝑡𝑆𝑒𝑡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𝑀𝑖𝑛𝐶𝑢𝑡𝑆𝑒𝑡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75" y="1119372"/>
                <a:ext cx="4742324" cy="717632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66824" y="1268835"/>
            <a:ext cx="5772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 naïve probability replacement: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Replace guarantees </a:t>
            </a:r>
            <a:r>
              <a:rPr lang="en-US" dirty="0" smtClean="0"/>
              <a:t>with probability </a:t>
            </a:r>
            <a:r>
              <a:rPr lang="en-US" dirty="0"/>
              <a:t>of their </a:t>
            </a:r>
            <a:r>
              <a:rPr lang="en-US" dirty="0" smtClean="0"/>
              <a:t>MinCutSets</a:t>
            </a:r>
          </a:p>
          <a:p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Roll computations from bottom up.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3144" y="4393324"/>
            <a:ext cx="5093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Unsafe approximation: we report </a:t>
            </a:r>
          </a:p>
          <a:p>
            <a:r>
              <a:rPr lang="en-US" sz="2800" dirty="0"/>
              <a:t>l</a:t>
            </a:r>
            <a:r>
              <a:rPr lang="en-US" sz="2800" dirty="0" smtClean="0"/>
              <a:t>ower probability than actual.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9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168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Stewart</dc:creator>
  <cp:lastModifiedBy>Danielle Stewart</cp:lastModifiedBy>
  <cp:revision>20</cp:revision>
  <dcterms:created xsi:type="dcterms:W3CDTF">2019-11-20T15:41:51Z</dcterms:created>
  <dcterms:modified xsi:type="dcterms:W3CDTF">2020-02-14T16:36:57Z</dcterms:modified>
</cp:coreProperties>
</file>