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9AC-C2FC-4581-8474-B9BEAD3D7365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724939" y="974035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724939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5724939" y="2912165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488635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2723322" y="3955774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955774"/>
                <a:ext cx="1530626" cy="11529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993038" y="4065105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758351" y="5218045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579" y="55727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723322" y="5491370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491370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860" y="5491370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60" y="5491370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3061253" y="5063988"/>
            <a:ext cx="382656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563522" y="5033827"/>
            <a:ext cx="382656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5167" y="5318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19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724939" y="974035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724939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5724939" y="2912165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488635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993038" y="4065105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758351" y="5218045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579" y="55727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3056284" y="5297555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558553" y="5267394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5167" y="5318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212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892286" y="1689651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86" y="1689651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657599" y="904461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9723" y="378042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657599" y="2842591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3657599" y="2842591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1421295" y="2842591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55982" y="3886199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Contracts: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" y="3886199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2925698" y="3995531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3691011" y="5148471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1239" y="550320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55982" y="5660332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" y="5660332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660520" y="5660332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0" y="5660332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988944" y="5227981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1491213" y="5197820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37827" y="46229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979664" y="904461"/>
                <a:ext cx="35657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Assume: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64" y="904461"/>
                <a:ext cx="3565720" cy="1200329"/>
              </a:xfrm>
              <a:prstGeom prst="rect">
                <a:avLst/>
              </a:prstGeom>
              <a:blipFill>
                <a:blip r:embed="rId6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044966" y="3072348"/>
                <a:ext cx="74351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Assume:</a:t>
                </a:r>
              </a:p>
              <a:p>
                <a:pPr algn="ctr"/>
                <a:r>
                  <a:rPr lang="en-US" sz="2400" i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 smtClean="0"/>
                  <a:t> to be violated, </a:t>
                </a:r>
              </a:p>
              <a:p>
                <a:pPr algn="ctr"/>
                <a:r>
                  <a:rPr lang="en-US" sz="2400" i="1" dirty="0"/>
                  <a:t>b</a:t>
                </a:r>
                <a:r>
                  <a:rPr lang="en-US" sz="2400" i="1" dirty="0" smtClean="0"/>
                  <a:t>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 smtClean="0"/>
              </a:p>
              <a:p>
                <a:pPr algn="ctr"/>
                <a:r>
                  <a:rPr lang="en-US" sz="2400" i="1" dirty="0"/>
                  <a:t>m</a:t>
                </a:r>
                <a:r>
                  <a:rPr lang="en-US" sz="2400" i="1" dirty="0" smtClean="0"/>
                  <a:t>ust also be violated.</a:t>
                </a:r>
              </a:p>
              <a:p>
                <a:pPr algn="ctr"/>
                <a:endParaRPr lang="en-US" sz="2400" i="1" dirty="0" smtClean="0"/>
              </a:p>
              <a:p>
                <a:pPr algn="ctr"/>
                <a:endParaRPr lang="en-US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66" y="3072348"/>
                <a:ext cx="7435116" cy="3785652"/>
              </a:xfrm>
              <a:prstGeom prst="rect">
                <a:avLst/>
              </a:prstGeom>
              <a:blipFill>
                <a:blip r:embed="rId7"/>
                <a:stretch>
                  <a:fillRect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47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098199" y="2405172"/>
                <a:ext cx="7505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99" y="2405172"/>
                <a:ext cx="7505223" cy="1200329"/>
              </a:xfrm>
              <a:prstGeom prst="rect">
                <a:avLst/>
              </a:prstGeom>
              <a:blipFill>
                <a:blip r:embed="rId2"/>
                <a:stretch>
                  <a:fillRect b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" y="2934919"/>
            <a:ext cx="3670489" cy="365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449975" y="1119372"/>
                <a:ext cx="4742324" cy="717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𝑀𝑖𝑛𝐶𝑢𝑡𝑆𝑒𝑡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𝑀𝑖𝑛𝐶𝑢𝑡𝑆𝑒𝑡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75" y="1119372"/>
                <a:ext cx="4742324" cy="717632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66824" y="1268835"/>
            <a:ext cx="5772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 naïve probability replacement: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Replace guarantees </a:t>
            </a:r>
            <a:r>
              <a:rPr lang="en-US" dirty="0" smtClean="0"/>
              <a:t>with probability </a:t>
            </a:r>
            <a:r>
              <a:rPr lang="en-US" dirty="0"/>
              <a:t>of their </a:t>
            </a:r>
            <a:r>
              <a:rPr lang="en-US" dirty="0" smtClean="0"/>
              <a:t>MinCutSets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Roll computations from bottom up.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3144" y="4393324"/>
            <a:ext cx="509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Unsafe approximation: we report 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ower probability than actual.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9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72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15</cp:revision>
  <dcterms:created xsi:type="dcterms:W3CDTF">2019-11-20T15:41:51Z</dcterms:created>
  <dcterms:modified xsi:type="dcterms:W3CDTF">2019-12-02T14:56:25Z</dcterms:modified>
</cp:coreProperties>
</file>